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2" r:id="rId4"/>
  </p:sldMasterIdLst>
  <p:notesMasterIdLst>
    <p:notesMasterId r:id="rId16"/>
  </p:notesMasterIdLst>
  <p:handoutMasterIdLst>
    <p:handoutMasterId r:id="rId17"/>
  </p:handoutMasterIdLst>
  <p:sldIdLst>
    <p:sldId id="278" r:id="rId5"/>
    <p:sldId id="279" r:id="rId6"/>
    <p:sldId id="280" r:id="rId7"/>
    <p:sldId id="284" r:id="rId8"/>
    <p:sldId id="285" r:id="rId9"/>
    <p:sldId id="287" r:id="rId10"/>
    <p:sldId id="288" r:id="rId11"/>
    <p:sldId id="286" r:id="rId12"/>
    <p:sldId id="281" r:id="rId13"/>
    <p:sldId id="282" r:id="rId14"/>
    <p:sldId id="283" r:id="rId15"/>
  </p:sldIdLst>
  <p:sldSz cx="9144000" cy="6858000" type="screen4x3"/>
  <p:notesSz cx="6858000" cy="9144000"/>
  <p:defaultTextStyle>
    <a:defPPr>
      <a:defRPr lang="nl-NL"/>
    </a:defPPr>
    <a:lvl1pPr algn="l" rtl="0" fontAlgn="base">
      <a:spcBef>
        <a:spcPct val="0"/>
      </a:spcBef>
      <a:spcAft>
        <a:spcPct val="0"/>
      </a:spcAft>
      <a:defRPr kern="1200">
        <a:solidFill>
          <a:schemeClr val="tx1"/>
        </a:solidFill>
        <a:latin typeface="Arial" charset="0"/>
        <a:ea typeface="ＭＳ Ｐゴシック" charset="0"/>
        <a:cs typeface="Arial" charset="0"/>
      </a:defRPr>
    </a:lvl1pPr>
    <a:lvl2pPr marL="457200" algn="l" rtl="0" fontAlgn="base">
      <a:spcBef>
        <a:spcPct val="0"/>
      </a:spcBef>
      <a:spcAft>
        <a:spcPct val="0"/>
      </a:spcAft>
      <a:defRPr kern="1200">
        <a:solidFill>
          <a:schemeClr val="tx1"/>
        </a:solidFill>
        <a:latin typeface="Arial" charset="0"/>
        <a:ea typeface="ＭＳ Ｐゴシック" charset="0"/>
        <a:cs typeface="Arial" charset="0"/>
      </a:defRPr>
    </a:lvl2pPr>
    <a:lvl3pPr marL="914400" algn="l" rtl="0" fontAlgn="base">
      <a:spcBef>
        <a:spcPct val="0"/>
      </a:spcBef>
      <a:spcAft>
        <a:spcPct val="0"/>
      </a:spcAft>
      <a:defRPr kern="1200">
        <a:solidFill>
          <a:schemeClr val="tx1"/>
        </a:solidFill>
        <a:latin typeface="Arial" charset="0"/>
        <a:ea typeface="ＭＳ Ｐゴシック" charset="0"/>
        <a:cs typeface="Arial" charset="0"/>
      </a:defRPr>
    </a:lvl3pPr>
    <a:lvl4pPr marL="1371600" algn="l" rtl="0" fontAlgn="base">
      <a:spcBef>
        <a:spcPct val="0"/>
      </a:spcBef>
      <a:spcAft>
        <a:spcPct val="0"/>
      </a:spcAft>
      <a:defRPr kern="1200">
        <a:solidFill>
          <a:schemeClr val="tx1"/>
        </a:solidFill>
        <a:latin typeface="Arial" charset="0"/>
        <a:ea typeface="ＭＳ Ｐゴシック" charset="0"/>
        <a:cs typeface="Arial" charset="0"/>
      </a:defRPr>
    </a:lvl4pPr>
    <a:lvl5pPr marL="1828800" algn="l" rtl="0" fontAlgn="base">
      <a:spcBef>
        <a:spcPct val="0"/>
      </a:spcBef>
      <a:spcAft>
        <a:spcPct val="0"/>
      </a:spcAft>
      <a:defRPr kern="1200">
        <a:solidFill>
          <a:schemeClr val="tx1"/>
        </a:solidFill>
        <a:latin typeface="Arial" charset="0"/>
        <a:ea typeface="ＭＳ Ｐゴシック" charset="0"/>
        <a:cs typeface="Arial" charset="0"/>
      </a:defRPr>
    </a:lvl5pPr>
    <a:lvl6pPr marL="2286000" algn="l" defTabSz="457200" rtl="0" eaLnBrk="1" latinLnBrk="0" hangingPunct="1">
      <a:defRPr kern="1200">
        <a:solidFill>
          <a:schemeClr val="tx1"/>
        </a:solidFill>
        <a:latin typeface="Arial" charset="0"/>
        <a:ea typeface="ＭＳ Ｐゴシック" charset="0"/>
        <a:cs typeface="Arial" charset="0"/>
      </a:defRPr>
    </a:lvl6pPr>
    <a:lvl7pPr marL="2743200" algn="l" defTabSz="457200" rtl="0" eaLnBrk="1" latinLnBrk="0" hangingPunct="1">
      <a:defRPr kern="1200">
        <a:solidFill>
          <a:schemeClr val="tx1"/>
        </a:solidFill>
        <a:latin typeface="Arial" charset="0"/>
        <a:ea typeface="ＭＳ Ｐゴシック" charset="0"/>
        <a:cs typeface="Arial" charset="0"/>
      </a:defRPr>
    </a:lvl7pPr>
    <a:lvl8pPr marL="3200400" algn="l" defTabSz="457200" rtl="0" eaLnBrk="1" latinLnBrk="0" hangingPunct="1">
      <a:defRPr kern="1200">
        <a:solidFill>
          <a:schemeClr val="tx1"/>
        </a:solidFill>
        <a:latin typeface="Arial" charset="0"/>
        <a:ea typeface="ＭＳ Ｐゴシック" charset="0"/>
        <a:cs typeface="Arial" charset="0"/>
      </a:defRPr>
    </a:lvl8pPr>
    <a:lvl9pPr marL="3657600" algn="l" defTabSz="457200" rtl="0" eaLnBrk="1" latinLnBrk="0" hangingPunct="1">
      <a:defRPr kern="1200">
        <a:solidFill>
          <a:schemeClr val="tx1"/>
        </a:solidFill>
        <a:latin typeface="Arial" charset="0"/>
        <a:ea typeface="ＭＳ Ｐゴシック" charset="0"/>
        <a:cs typeface="Arial"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3258"/>
    <a:srgbClr val="D84010"/>
    <a:srgbClr val="0078C8"/>
    <a:srgbClr val="EB9F87"/>
    <a:srgbClr val="E2704C"/>
    <a:srgbClr val="E37222"/>
  </p:clrMru>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191" autoAdjust="0"/>
    <p:restoredTop sz="73790" autoAdjust="0"/>
  </p:normalViewPr>
  <p:slideViewPr>
    <p:cSldViewPr>
      <p:cViewPr varScale="1">
        <p:scale>
          <a:sx n="87" d="100"/>
          <a:sy n="87" d="100"/>
        </p:scale>
        <p:origin x="-1186" y="-82"/>
      </p:cViewPr>
      <p:guideLst>
        <p:guide orient="horz" pos="2160"/>
        <p:guide pos="2880"/>
      </p:guideLst>
    </p:cSldViewPr>
  </p:slideViewPr>
  <p:outlineViewPr>
    <p:cViewPr>
      <p:scale>
        <a:sx n="33" d="100"/>
        <a:sy n="33" d="100"/>
      </p:scale>
      <p:origin x="0" y="0"/>
    </p:cViewPr>
  </p:outlineViewPr>
  <p:notesTextViewPr>
    <p:cViewPr>
      <p:scale>
        <a:sx n="75" d="100"/>
        <a:sy n="75" d="100"/>
      </p:scale>
      <p:origin x="0" y="0"/>
    </p:cViewPr>
  </p:notesTextViewPr>
  <p:sorterViewPr>
    <p:cViewPr>
      <p:scale>
        <a:sx n="100" d="100"/>
        <a:sy n="100" d="100"/>
      </p:scale>
      <p:origin x="0" y="0"/>
    </p:cViewPr>
  </p:sorterViewPr>
  <p:notesViewPr>
    <p:cSldViewPr showGuides="1">
      <p:cViewPr varScale="1">
        <p:scale>
          <a:sx n="68" d="100"/>
          <a:sy n="68" d="100"/>
        </p:scale>
        <p:origin x="-3086" y="-67"/>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Tijdelijke aanduiding voor dianumm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654278E-95BA-4DF9-A3D4-37DD757F50DD}" type="slidenum">
              <a:rPr lang="nl-NL" sz="1000" smtClean="0">
                <a:latin typeface="Verdana" pitchFamily="34" charset="0"/>
                <a:ea typeface="Verdana" pitchFamily="34" charset="0"/>
                <a:cs typeface="Verdana" pitchFamily="34" charset="0"/>
              </a:rPr>
              <a:pPr/>
              <a:t>‹nr.›</a:t>
            </a:fld>
            <a:endParaRPr lang="nl-NL" sz="1000">
              <a:latin typeface="Verdana" pitchFamily="34" charset="0"/>
              <a:ea typeface="Verdana" pitchFamily="34" charset="0"/>
              <a:cs typeface="Verdana" pitchFamily="34" charset="0"/>
            </a:endParaRPr>
          </a:p>
        </p:txBody>
      </p:sp>
      <p:pic>
        <p:nvPicPr>
          <p:cNvPr id="6" name="Afbeelding 5"/>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bwMode="auto">
          <a:xfrm>
            <a:off x="327176" y="36108"/>
            <a:ext cx="1085600" cy="543183"/>
          </a:xfrm>
          <a:prstGeom prst="rect">
            <a:avLst/>
          </a:prstGeom>
          <a:noFill/>
          <a:ln>
            <a:noFill/>
          </a:ln>
        </p:spPr>
      </p:pic>
    </p:spTree>
    <p:extLst>
      <p:ext uri="{BB962C8B-B14F-4D97-AF65-F5344CB8AC3E}">
        <p14:creationId xmlns:p14="http://schemas.microsoft.com/office/powerpoint/2010/main" xmlns="" val="37956771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Verdana" pitchFamily="34" charset="0"/>
                <a:ea typeface="Verdana" pitchFamily="34" charset="0"/>
                <a:cs typeface="Verdana" pitchFamily="34" charset="0"/>
              </a:defRPr>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Verdana" pitchFamily="34" charset="0"/>
                <a:ea typeface="Verdana" pitchFamily="34" charset="0"/>
                <a:cs typeface="Verdana" pitchFamily="34" charset="0"/>
              </a:defRPr>
            </a:lvl1pPr>
          </a:lstStyle>
          <a:p>
            <a:fld id="{BAE47B12-AD08-462D-980E-2132932ACC28}" type="datetimeFigureOut">
              <a:rPr lang="nl-NL" smtClean="0"/>
              <a:pPr/>
              <a:t>22-5-2014</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Verdana" pitchFamily="34" charset="0"/>
                <a:ea typeface="Verdana" pitchFamily="34" charset="0"/>
                <a:cs typeface="Verdana" pitchFamily="34" charset="0"/>
              </a:defRPr>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Verdana" pitchFamily="34" charset="0"/>
                <a:ea typeface="Verdana" pitchFamily="34" charset="0"/>
                <a:cs typeface="Verdana" pitchFamily="34" charset="0"/>
              </a:defRPr>
            </a:lvl1pPr>
          </a:lstStyle>
          <a:p>
            <a:fld id="{2A67C1CD-2B30-4655-B66C-F92B41C98069}" type="slidenum">
              <a:rPr lang="nl-NL" smtClean="0"/>
              <a:pPr/>
              <a:t>‹nr.›</a:t>
            </a:fld>
            <a:endParaRPr lang="nl-NL"/>
          </a:p>
        </p:txBody>
      </p:sp>
    </p:spTree>
    <p:extLst>
      <p:ext uri="{BB962C8B-B14F-4D97-AF65-F5344CB8AC3E}">
        <p14:creationId xmlns:p14="http://schemas.microsoft.com/office/powerpoint/2010/main" xmlns="" val="36756824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Verdana" pitchFamily="34" charset="0"/>
        <a:ea typeface="Verdana" pitchFamily="34" charset="0"/>
        <a:cs typeface="Verdana" pitchFamily="34" charset="0"/>
      </a:defRPr>
    </a:lvl1pPr>
    <a:lvl2pPr marL="457200" algn="l" defTabSz="914400" rtl="0" eaLnBrk="1" latinLnBrk="0" hangingPunct="1">
      <a:defRPr sz="1200" kern="1200">
        <a:solidFill>
          <a:schemeClr val="tx1"/>
        </a:solidFill>
        <a:latin typeface="Verdana" pitchFamily="34" charset="0"/>
        <a:ea typeface="Verdana" pitchFamily="34" charset="0"/>
        <a:cs typeface="Verdana" pitchFamily="34" charset="0"/>
      </a:defRPr>
    </a:lvl2pPr>
    <a:lvl3pPr marL="914400" algn="l" defTabSz="914400" rtl="0" eaLnBrk="1" latinLnBrk="0" hangingPunct="1">
      <a:defRPr sz="1200" kern="1200">
        <a:solidFill>
          <a:schemeClr val="tx1"/>
        </a:solidFill>
        <a:latin typeface="Verdana" pitchFamily="34" charset="0"/>
        <a:ea typeface="Verdana" pitchFamily="34" charset="0"/>
        <a:cs typeface="Verdana" pitchFamily="34" charset="0"/>
      </a:defRPr>
    </a:lvl3pPr>
    <a:lvl4pPr marL="1371600" algn="l" defTabSz="914400" rtl="0" eaLnBrk="1" latinLnBrk="0" hangingPunct="1">
      <a:defRPr sz="1200" kern="1200">
        <a:solidFill>
          <a:schemeClr val="tx1"/>
        </a:solidFill>
        <a:latin typeface="Verdana" pitchFamily="34" charset="0"/>
        <a:ea typeface="Verdana" pitchFamily="34" charset="0"/>
        <a:cs typeface="Verdana" pitchFamily="34" charset="0"/>
      </a:defRPr>
    </a:lvl4pPr>
    <a:lvl5pPr marL="1828800" algn="l" defTabSz="914400" rtl="0" eaLnBrk="1" latinLnBrk="0" hangingPunct="1">
      <a:defRPr sz="1200" kern="1200">
        <a:solidFill>
          <a:schemeClr val="tx1"/>
        </a:solidFill>
        <a:latin typeface="Verdana" pitchFamily="34" charset="0"/>
        <a:ea typeface="Verdana" pitchFamily="34" charset="0"/>
        <a:cs typeface="Verdana"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2A67C1CD-2B30-4655-B66C-F92B41C98069}" type="slidenum">
              <a:rPr lang="nl-NL" smtClean="0"/>
              <a:pPr/>
              <a:t>1</a:t>
            </a:fld>
            <a:endParaRPr lang="nl-NL"/>
          </a:p>
        </p:txBody>
      </p:sp>
    </p:spTree>
    <p:extLst>
      <p:ext uri="{BB962C8B-B14F-4D97-AF65-F5344CB8AC3E}">
        <p14:creationId xmlns:p14="http://schemas.microsoft.com/office/powerpoint/2010/main" xmlns="" val="33842762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dirty="0"/>
          </a:p>
        </p:txBody>
      </p:sp>
      <p:sp>
        <p:nvSpPr>
          <p:cNvPr id="4" name="Tijdelijke aanduiding voor dianummer 3"/>
          <p:cNvSpPr>
            <a:spLocks noGrp="1"/>
          </p:cNvSpPr>
          <p:nvPr>
            <p:ph type="sldNum" sz="quarter" idx="10"/>
          </p:nvPr>
        </p:nvSpPr>
        <p:spPr/>
        <p:txBody>
          <a:bodyPr/>
          <a:lstStyle/>
          <a:p>
            <a:fld id="{2A67C1CD-2B30-4655-B66C-F92B41C98069}" type="slidenum">
              <a:rPr lang="nl-NL" smtClean="0"/>
              <a:pPr/>
              <a:t>2</a:t>
            </a:fld>
            <a:endParaRPr lang="nl-NL"/>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of tussendi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075" name="Rectangle 3"/>
          <p:cNvSpPr>
            <a:spLocks noGrp="1" noChangeArrowheads="1"/>
          </p:cNvSpPr>
          <p:nvPr>
            <p:ph type="ctrTitle"/>
          </p:nvPr>
        </p:nvSpPr>
        <p:spPr>
          <a:xfrm>
            <a:off x="611188" y="2276475"/>
            <a:ext cx="7702550" cy="1872605"/>
          </a:xfrm>
        </p:spPr>
        <p:txBody>
          <a:bodyPr/>
          <a:lstStyle>
            <a:lvl1pPr>
              <a:defRPr sz="3600">
                <a:solidFill>
                  <a:schemeClr val="tx2"/>
                </a:solidFill>
              </a:defRPr>
            </a:lvl1pPr>
          </a:lstStyle>
          <a:p>
            <a:pPr lvl="0"/>
            <a:r>
              <a:rPr lang="nl-NL" noProof="0" smtClean="0"/>
              <a:t>Klik om de stijl te bewerken</a:t>
            </a:r>
            <a:endParaRPr lang="nl-NL" noProof="0" dirty="0" smtClean="0"/>
          </a:p>
        </p:txBody>
      </p:sp>
    </p:spTree>
    <p:extLst>
      <p:ext uri="{BB962C8B-B14F-4D97-AF65-F5344CB8AC3E}">
        <p14:creationId xmlns:p14="http://schemas.microsoft.com/office/powerpoint/2010/main" xmlns="" val="311846376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720000" y="1260000"/>
            <a:ext cx="2952000" cy="1152000"/>
          </a:xfrm>
        </p:spPr>
        <p:txBody>
          <a:bodyPr anchor="b"/>
          <a:lstStyle>
            <a:lvl1pPr algn="l">
              <a:defRPr sz="2400" b="1"/>
            </a:lvl1pPr>
          </a:lstStyle>
          <a:p>
            <a:r>
              <a:rPr lang="nl-NL" smtClean="0"/>
              <a:t>Klik om de stijl te bewerken</a:t>
            </a:r>
            <a:endParaRPr lang="nl-NL" dirty="0"/>
          </a:p>
        </p:txBody>
      </p:sp>
      <p:sp>
        <p:nvSpPr>
          <p:cNvPr id="3" name="Tijdelijke aanduiding voor inhoud 2"/>
          <p:cNvSpPr>
            <a:spLocks noGrp="1"/>
          </p:cNvSpPr>
          <p:nvPr>
            <p:ph idx="1"/>
          </p:nvPr>
        </p:nvSpPr>
        <p:spPr>
          <a:xfrm>
            <a:off x="3780000" y="273051"/>
            <a:ext cx="4644000" cy="5604221"/>
          </a:xfrm>
        </p:spPr>
        <p:txBody>
          <a:bodyPr/>
          <a:lstStyle>
            <a:lvl1pPr>
              <a:defRPr sz="2400"/>
            </a:lvl1pPr>
            <a:lvl2pPr>
              <a:defRPr sz="2000"/>
            </a:lvl2pPr>
            <a:lvl3pPr>
              <a:defRPr sz="2000"/>
            </a:lvl3pPr>
            <a:lvl4pPr>
              <a:defRPr sz="1800"/>
            </a:lvl4pPr>
            <a:lvl5pPr>
              <a:defRPr sz="18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4" name="Tijdelijke aanduiding voor tekst 3"/>
          <p:cNvSpPr>
            <a:spLocks noGrp="1"/>
          </p:cNvSpPr>
          <p:nvPr>
            <p:ph type="body" sz="half" idx="2"/>
          </p:nvPr>
        </p:nvSpPr>
        <p:spPr>
          <a:xfrm>
            <a:off x="720000" y="2412000"/>
            <a:ext cx="2952000" cy="3465272"/>
          </a:xfrm>
        </p:spPr>
        <p:txBody>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6" name="Tijdelijke aanduiding voor voettekst 5"/>
          <p:cNvSpPr>
            <a:spLocks noGrp="1"/>
          </p:cNvSpPr>
          <p:nvPr>
            <p:ph type="ftr" sz="quarter" idx="11"/>
          </p:nvPr>
        </p:nvSpPr>
        <p:spPr/>
        <p:txBody>
          <a:bodyPr/>
          <a:lstStyle>
            <a:lvl1pPr>
              <a:defRPr/>
            </a:lvl1pPr>
          </a:lstStyle>
          <a:p>
            <a:endParaRPr lang="nl-NL"/>
          </a:p>
        </p:txBody>
      </p:sp>
      <p:sp>
        <p:nvSpPr>
          <p:cNvPr id="7" name="Tijdelijke aanduiding voor dianummer 6"/>
          <p:cNvSpPr>
            <a:spLocks noGrp="1"/>
          </p:cNvSpPr>
          <p:nvPr>
            <p:ph type="sldNum" sz="quarter" idx="12"/>
          </p:nvPr>
        </p:nvSpPr>
        <p:spPr/>
        <p:txBody>
          <a:bodyPr/>
          <a:lstStyle>
            <a:lvl1pPr>
              <a:defRPr/>
            </a:lvl1pPr>
          </a:lstStyle>
          <a:p>
            <a:fld id="{4AB25184-5A55-6444-9BCB-62EB761A0FBB}" type="slidenum">
              <a:rPr lang="nl-NL"/>
              <a:pPr/>
              <a:t>‹nr.›</a:t>
            </a:fld>
            <a:endParaRPr lang="nl-NL"/>
          </a:p>
        </p:txBody>
      </p:sp>
    </p:spTree>
    <p:extLst>
      <p:ext uri="{BB962C8B-B14F-4D97-AF65-F5344CB8AC3E}">
        <p14:creationId xmlns:p14="http://schemas.microsoft.com/office/powerpoint/2010/main" xmlns="" val="18667605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720000" y="4680000"/>
            <a:ext cx="7704000" cy="484710"/>
          </a:xfrm>
        </p:spPr>
        <p:txBody>
          <a:bodyPr wrap="none" anchor="ctr" anchorCtr="0"/>
          <a:lstStyle>
            <a:lvl1pPr algn="ctr">
              <a:defRPr sz="3200" b="1"/>
            </a:lvl1pPr>
          </a:lstStyle>
          <a:p>
            <a:r>
              <a:rPr lang="nl-NL" smtClean="0"/>
              <a:t>Klik om de stijl te bewerken</a:t>
            </a:r>
            <a:endParaRPr lang="nl-NL" dirty="0"/>
          </a:p>
        </p:txBody>
      </p:sp>
      <p:sp>
        <p:nvSpPr>
          <p:cNvPr id="3" name="Tijdelijke aanduiding voor afbeelding 2"/>
          <p:cNvSpPr>
            <a:spLocks noGrp="1"/>
          </p:cNvSpPr>
          <p:nvPr>
            <p:ph type="pic" idx="1"/>
          </p:nvPr>
        </p:nvSpPr>
        <p:spPr>
          <a:xfrm>
            <a:off x="1800000" y="324000"/>
            <a:ext cx="6624000" cy="4284000"/>
          </a:xfrm>
        </p:spPr>
        <p:txBody>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nl-NL" dirty="0"/>
          </a:p>
        </p:txBody>
      </p:sp>
      <p:sp>
        <p:nvSpPr>
          <p:cNvPr id="4" name="Tijdelijke aanduiding voor tekst 3"/>
          <p:cNvSpPr>
            <a:spLocks noGrp="1"/>
          </p:cNvSpPr>
          <p:nvPr>
            <p:ph type="body" sz="half" idx="2" hasCustomPrompt="1"/>
          </p:nvPr>
        </p:nvSpPr>
        <p:spPr>
          <a:xfrm>
            <a:off x="720000" y="5151314"/>
            <a:ext cx="7704000" cy="725958"/>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err="1" smtClean="0"/>
              <a:t>Klik</a:t>
            </a:r>
            <a:r>
              <a:rPr lang="en-US" dirty="0" smtClean="0"/>
              <a:t> </a:t>
            </a:r>
            <a:r>
              <a:rPr lang="en-US" dirty="0" err="1" smtClean="0"/>
              <a:t>om</a:t>
            </a:r>
            <a:r>
              <a:rPr lang="en-US" dirty="0" smtClean="0"/>
              <a:t> de </a:t>
            </a:r>
            <a:r>
              <a:rPr lang="en-US" dirty="0" err="1" smtClean="0"/>
              <a:t>tekststijl</a:t>
            </a:r>
            <a:r>
              <a:rPr lang="en-US" dirty="0" smtClean="0"/>
              <a:t> van het model </a:t>
            </a:r>
            <a:r>
              <a:rPr lang="en-US" dirty="0" err="1" smtClean="0"/>
              <a:t>te</a:t>
            </a:r>
            <a:r>
              <a:rPr lang="en-US" dirty="0" smtClean="0"/>
              <a:t> </a:t>
            </a:r>
            <a:r>
              <a:rPr lang="en-US" dirty="0" err="1" smtClean="0"/>
              <a:t>bewerken</a:t>
            </a:r>
            <a:endParaRPr lang="en-US" dirty="0" smtClean="0"/>
          </a:p>
          <a:p>
            <a:pPr lvl="0"/>
            <a:r>
              <a:rPr lang="en-US" dirty="0" err="1" smtClean="0"/>
              <a:t>ww</a:t>
            </a:r>
            <a:endParaRPr lang="en-US" dirty="0" smtClean="0"/>
          </a:p>
        </p:txBody>
      </p:sp>
      <p:sp>
        <p:nvSpPr>
          <p:cNvPr id="6" name="Tijdelijke aanduiding voor voettekst 5"/>
          <p:cNvSpPr>
            <a:spLocks noGrp="1"/>
          </p:cNvSpPr>
          <p:nvPr>
            <p:ph type="ftr" sz="quarter" idx="11"/>
          </p:nvPr>
        </p:nvSpPr>
        <p:spPr/>
        <p:txBody>
          <a:bodyPr/>
          <a:lstStyle>
            <a:lvl1pPr>
              <a:defRPr/>
            </a:lvl1pPr>
          </a:lstStyle>
          <a:p>
            <a:endParaRPr lang="nl-NL"/>
          </a:p>
        </p:txBody>
      </p:sp>
      <p:sp>
        <p:nvSpPr>
          <p:cNvPr id="7" name="Tijdelijke aanduiding voor dianummer 6"/>
          <p:cNvSpPr>
            <a:spLocks noGrp="1"/>
          </p:cNvSpPr>
          <p:nvPr>
            <p:ph type="sldNum" sz="quarter" idx="12"/>
          </p:nvPr>
        </p:nvSpPr>
        <p:spPr/>
        <p:txBody>
          <a:bodyPr/>
          <a:lstStyle>
            <a:lvl1pPr>
              <a:defRPr/>
            </a:lvl1pPr>
          </a:lstStyle>
          <a:p>
            <a:fld id="{7174AFA5-A12D-9246-B72F-BDD799BE8511}" type="slidenum">
              <a:rPr lang="nl-NL"/>
              <a:pPr/>
              <a:t>‹nr.›</a:t>
            </a:fld>
            <a:endParaRPr lang="nl-NL"/>
          </a:p>
        </p:txBody>
      </p:sp>
    </p:spTree>
    <p:extLst>
      <p:ext uri="{BB962C8B-B14F-4D97-AF65-F5344CB8AC3E}">
        <p14:creationId xmlns:p14="http://schemas.microsoft.com/office/powerpoint/2010/main" xmlns="" val="6160983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dirty="0"/>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5" name="Tijdelijke aanduiding voor voettekst 4"/>
          <p:cNvSpPr>
            <a:spLocks noGrp="1"/>
          </p:cNvSpPr>
          <p:nvPr>
            <p:ph type="ftr" sz="quarter" idx="11"/>
          </p:nvPr>
        </p:nvSpPr>
        <p:spPr/>
        <p:txBody>
          <a:bodyPr/>
          <a:lstStyle>
            <a:lvl1pPr>
              <a:defRPr/>
            </a:lvl1pPr>
          </a:lstStyle>
          <a:p>
            <a:endParaRPr lang="nl-NL"/>
          </a:p>
        </p:txBody>
      </p:sp>
      <p:sp>
        <p:nvSpPr>
          <p:cNvPr id="6" name="Tijdelijke aanduiding voor dianummer 5"/>
          <p:cNvSpPr>
            <a:spLocks noGrp="1"/>
          </p:cNvSpPr>
          <p:nvPr>
            <p:ph type="sldNum" sz="quarter" idx="12"/>
          </p:nvPr>
        </p:nvSpPr>
        <p:spPr/>
        <p:txBody>
          <a:bodyPr/>
          <a:lstStyle>
            <a:lvl1pPr>
              <a:defRPr/>
            </a:lvl1pPr>
          </a:lstStyle>
          <a:p>
            <a:fld id="{8D1E0182-18D6-8645-A657-13119BDBAE00}" type="slidenum">
              <a:rPr lang="nl-NL"/>
              <a:pPr/>
              <a:t>‹nr.›</a:t>
            </a:fld>
            <a:endParaRPr lang="nl-NL"/>
          </a:p>
        </p:txBody>
      </p:sp>
    </p:spTree>
    <p:extLst>
      <p:ext uri="{BB962C8B-B14F-4D97-AF65-F5344CB8AC3E}">
        <p14:creationId xmlns:p14="http://schemas.microsoft.com/office/powerpoint/2010/main" xmlns="" val="4260214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7128424" y="540000"/>
            <a:ext cx="1260000" cy="5292000"/>
          </a:xfrm>
        </p:spPr>
        <p:txBody>
          <a:bodyPr vert="eaVert"/>
          <a:lstStyle/>
          <a:p>
            <a:r>
              <a:rPr lang="nl-NL" smtClean="0"/>
              <a:t>Klik om de stijl te bewerken</a:t>
            </a:r>
            <a:endParaRPr lang="nl-NL" dirty="0"/>
          </a:p>
        </p:txBody>
      </p:sp>
      <p:sp>
        <p:nvSpPr>
          <p:cNvPr id="3" name="Tijdelijke aanduiding voor verticale tekst 2"/>
          <p:cNvSpPr>
            <a:spLocks noGrp="1"/>
          </p:cNvSpPr>
          <p:nvPr>
            <p:ph type="body" orient="vert" idx="1"/>
          </p:nvPr>
        </p:nvSpPr>
        <p:spPr>
          <a:xfrm>
            <a:off x="720000" y="540000"/>
            <a:ext cx="6300272" cy="529200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5" name="Tijdelijke aanduiding voor voettekst 4"/>
          <p:cNvSpPr>
            <a:spLocks noGrp="1"/>
          </p:cNvSpPr>
          <p:nvPr>
            <p:ph type="ftr" sz="quarter" idx="11"/>
          </p:nvPr>
        </p:nvSpPr>
        <p:spPr/>
        <p:txBody>
          <a:bodyPr/>
          <a:lstStyle>
            <a:lvl1pPr>
              <a:defRPr/>
            </a:lvl1pPr>
          </a:lstStyle>
          <a:p>
            <a:endParaRPr lang="nl-NL"/>
          </a:p>
        </p:txBody>
      </p:sp>
      <p:sp>
        <p:nvSpPr>
          <p:cNvPr id="6" name="Tijdelijke aanduiding voor dianummer 5"/>
          <p:cNvSpPr>
            <a:spLocks noGrp="1"/>
          </p:cNvSpPr>
          <p:nvPr>
            <p:ph type="sldNum" sz="quarter" idx="12"/>
          </p:nvPr>
        </p:nvSpPr>
        <p:spPr/>
        <p:txBody>
          <a:bodyPr/>
          <a:lstStyle>
            <a:lvl1pPr>
              <a:defRPr/>
            </a:lvl1pPr>
          </a:lstStyle>
          <a:p>
            <a:fld id="{0FF7D22F-3BC9-394B-8621-F2B4A73ABC37}" type="slidenum">
              <a:rPr lang="nl-NL"/>
              <a:pPr/>
              <a:t>‹nr.›</a:t>
            </a:fld>
            <a:endParaRPr lang="nl-NL"/>
          </a:p>
        </p:txBody>
      </p:sp>
    </p:spTree>
    <p:extLst>
      <p:ext uri="{BB962C8B-B14F-4D97-AF65-F5344CB8AC3E}">
        <p14:creationId xmlns:p14="http://schemas.microsoft.com/office/powerpoint/2010/main" xmlns="" val="18316987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Blanco">
    <p:spTree>
      <p:nvGrpSpPr>
        <p:cNvPr id="1" name=""/>
        <p:cNvGrpSpPr/>
        <p:nvPr/>
      </p:nvGrpSpPr>
      <p:grpSpPr>
        <a:xfrm>
          <a:off x="0" y="0"/>
          <a:ext cx="0" cy="0"/>
          <a:chOff x="0" y="0"/>
          <a:chExt cx="0" cy="0"/>
        </a:xfrm>
      </p:grpSpPr>
      <p:sp>
        <p:nvSpPr>
          <p:cNvPr id="6" name="Rechthoek 5"/>
          <p:cNvSpPr/>
          <p:nvPr userDrawn="1"/>
        </p:nvSpPr>
        <p:spPr bwMode="auto">
          <a:xfrm>
            <a:off x="0" y="5445224"/>
            <a:ext cx="9144000" cy="1412776"/>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nl-NL" sz="2400" b="0" i="0" u="none" strike="noStrike" cap="none" normalizeH="0" baseline="0">
              <a:ln>
                <a:noFill/>
              </a:ln>
              <a:solidFill>
                <a:schemeClr val="bg1"/>
              </a:solidFill>
              <a:effectLst/>
              <a:latin typeface="Arial" charset="0"/>
              <a:ea typeface="ＭＳ Ｐゴシック" charset="0"/>
              <a:cs typeface="Arial" charset="0"/>
            </a:endParaRPr>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DD4326B3-8991-FC4E-8214-194F99C920E3}" type="slidenum">
              <a:rPr lang="nl-NL" smtClean="0"/>
              <a:pPr/>
              <a:t>‹nr.›</a:t>
            </a:fld>
            <a:endParaRPr lang="nl-NL"/>
          </a:p>
        </p:txBody>
      </p:sp>
    </p:spTree>
    <p:extLst>
      <p:ext uri="{BB962C8B-B14F-4D97-AF65-F5344CB8AC3E}">
        <p14:creationId xmlns:p14="http://schemas.microsoft.com/office/powerpoint/2010/main" xmlns="" val="36555637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ekst pagina">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sz="3600"/>
            </a:lvl1pPr>
          </a:lstStyle>
          <a:p>
            <a:r>
              <a:rPr lang="nl-NL" smtClean="0"/>
              <a:t>Klik om de stijl te bewerken</a:t>
            </a:r>
            <a:endParaRPr lang="nl-NL" dirty="0"/>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5" name="Tijdelijke aanduiding voor voettekst 4"/>
          <p:cNvSpPr>
            <a:spLocks noGrp="1"/>
          </p:cNvSpPr>
          <p:nvPr>
            <p:ph type="ftr" sz="quarter" idx="11"/>
          </p:nvPr>
        </p:nvSpPr>
        <p:spPr/>
        <p:txBody>
          <a:bodyPr/>
          <a:lstStyle>
            <a:lvl1pPr>
              <a:defRPr/>
            </a:lvl1pPr>
          </a:lstStyle>
          <a:p>
            <a:endParaRPr lang="nl-NL" dirty="0"/>
          </a:p>
        </p:txBody>
      </p:sp>
      <p:sp>
        <p:nvSpPr>
          <p:cNvPr id="6" name="Tijdelijke aanduiding voor dianummer 5"/>
          <p:cNvSpPr>
            <a:spLocks noGrp="1"/>
          </p:cNvSpPr>
          <p:nvPr>
            <p:ph type="sldNum" sz="quarter" idx="12"/>
          </p:nvPr>
        </p:nvSpPr>
        <p:spPr/>
        <p:txBody>
          <a:bodyPr/>
          <a:lstStyle>
            <a:lvl1pPr>
              <a:defRPr/>
            </a:lvl1pPr>
          </a:lstStyle>
          <a:p>
            <a:fld id="{BD2E044F-0D5E-E942-AFC3-081FA31B288E}" type="slidenum">
              <a:rPr lang="nl-NL"/>
              <a:pPr/>
              <a:t>‹nr.›</a:t>
            </a:fld>
            <a:endParaRPr lang="nl-NL"/>
          </a:p>
        </p:txBody>
      </p:sp>
    </p:spTree>
    <p:extLst>
      <p:ext uri="{BB962C8B-B14F-4D97-AF65-F5344CB8AC3E}">
        <p14:creationId xmlns:p14="http://schemas.microsoft.com/office/powerpoint/2010/main" xmlns="" val="31420762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Pagina met 2 vakken">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sz="3600"/>
            </a:lvl1pPr>
          </a:lstStyle>
          <a:p>
            <a:r>
              <a:rPr lang="nl-NL" smtClean="0"/>
              <a:t>Klik om de stijl te bewerken</a:t>
            </a:r>
            <a:endParaRPr lang="nl-NL" dirty="0"/>
          </a:p>
        </p:txBody>
      </p:sp>
      <p:sp>
        <p:nvSpPr>
          <p:cNvPr id="3" name="Tijdelijke aanduiding voor inhoud 2"/>
          <p:cNvSpPr>
            <a:spLocks noGrp="1"/>
          </p:cNvSpPr>
          <p:nvPr>
            <p:ph sz="half" idx="1"/>
          </p:nvPr>
        </p:nvSpPr>
        <p:spPr>
          <a:xfrm>
            <a:off x="720001" y="1440000"/>
            <a:ext cx="3744000" cy="4608000"/>
          </a:xfrm>
        </p:spPr>
        <p:txBody>
          <a:bodyPr/>
          <a:lstStyle>
            <a:lvl1pPr>
              <a:defRPr sz="2400"/>
            </a:lvl1pPr>
            <a:lvl2pPr>
              <a:defRPr sz="20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4" name="Tijdelijke aanduiding voor inhoud 3"/>
          <p:cNvSpPr>
            <a:spLocks noGrp="1"/>
          </p:cNvSpPr>
          <p:nvPr>
            <p:ph sz="half" idx="2"/>
          </p:nvPr>
        </p:nvSpPr>
        <p:spPr>
          <a:xfrm>
            <a:off x="4680000" y="1440000"/>
            <a:ext cx="3744000" cy="4608000"/>
          </a:xfrm>
        </p:spPr>
        <p:txBody>
          <a:bodyPr/>
          <a:lstStyle>
            <a:lvl1pPr>
              <a:defRPr sz="2400"/>
            </a:lvl1pPr>
            <a:lvl2pPr>
              <a:defRPr sz="20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6" name="Tijdelijke aanduiding voor voettekst 5"/>
          <p:cNvSpPr>
            <a:spLocks noGrp="1"/>
          </p:cNvSpPr>
          <p:nvPr>
            <p:ph type="ftr" sz="quarter" idx="11"/>
          </p:nvPr>
        </p:nvSpPr>
        <p:spPr/>
        <p:txBody>
          <a:bodyPr/>
          <a:lstStyle>
            <a:lvl1pPr>
              <a:defRPr/>
            </a:lvl1pPr>
          </a:lstStyle>
          <a:p>
            <a:endParaRPr lang="nl-NL"/>
          </a:p>
        </p:txBody>
      </p:sp>
      <p:sp>
        <p:nvSpPr>
          <p:cNvPr id="7" name="Tijdelijke aanduiding voor dianummer 6"/>
          <p:cNvSpPr>
            <a:spLocks noGrp="1"/>
          </p:cNvSpPr>
          <p:nvPr>
            <p:ph type="sldNum" sz="quarter" idx="12"/>
          </p:nvPr>
        </p:nvSpPr>
        <p:spPr/>
        <p:txBody>
          <a:bodyPr/>
          <a:lstStyle>
            <a:lvl1pPr>
              <a:defRPr/>
            </a:lvl1pPr>
          </a:lstStyle>
          <a:p>
            <a:fld id="{B467441E-AF55-AA48-A48F-E6D6793E7A70}" type="slidenum">
              <a:rPr lang="nl-NL"/>
              <a:pPr/>
              <a:t>‹nr.›</a:t>
            </a:fld>
            <a:endParaRPr lang="nl-NL"/>
          </a:p>
        </p:txBody>
      </p:sp>
    </p:spTree>
    <p:extLst>
      <p:ext uri="{BB962C8B-B14F-4D97-AF65-F5344CB8AC3E}">
        <p14:creationId xmlns:p14="http://schemas.microsoft.com/office/powerpoint/2010/main" xmlns="" val="1390320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0000" y="4463999"/>
            <a:ext cx="7704000" cy="1440000"/>
          </a:xfrm>
        </p:spPr>
        <p:txBody>
          <a:bodyPr anchor="t"/>
          <a:lstStyle>
            <a:lvl1pPr algn="l">
              <a:defRPr sz="3600" b="1" cap="all"/>
            </a:lvl1pPr>
          </a:lstStyle>
          <a:p>
            <a:r>
              <a:rPr lang="nl-NL" smtClean="0"/>
              <a:t>Klik om de stijl te bewerken</a:t>
            </a:r>
            <a:endParaRPr lang="nl-NL" dirty="0"/>
          </a:p>
        </p:txBody>
      </p:sp>
      <p:sp>
        <p:nvSpPr>
          <p:cNvPr id="3" name="Tijdelijke aanduiding voor tekst 2"/>
          <p:cNvSpPr>
            <a:spLocks noGrp="1"/>
          </p:cNvSpPr>
          <p:nvPr>
            <p:ph type="body" idx="1"/>
          </p:nvPr>
        </p:nvSpPr>
        <p:spPr>
          <a:xfrm>
            <a:off x="720000" y="2880000"/>
            <a:ext cx="7704000" cy="1584000"/>
          </a:xfrm>
        </p:spPr>
        <p:txBody>
          <a:bodyPr anchor="b"/>
          <a:lstStyle>
            <a:lvl1pPr marL="0" indent="0">
              <a:buNone/>
              <a:defRPr sz="24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
        <p:nvSpPr>
          <p:cNvPr id="5" name="Tijdelijke aanduiding voor voettekst 4"/>
          <p:cNvSpPr>
            <a:spLocks noGrp="1"/>
          </p:cNvSpPr>
          <p:nvPr>
            <p:ph type="ftr" sz="quarter" idx="11"/>
          </p:nvPr>
        </p:nvSpPr>
        <p:spPr/>
        <p:txBody>
          <a:bodyPr/>
          <a:lstStyle>
            <a:lvl1pPr>
              <a:defRPr/>
            </a:lvl1pPr>
          </a:lstStyle>
          <a:p>
            <a:endParaRPr lang="nl-NL"/>
          </a:p>
        </p:txBody>
      </p:sp>
      <p:sp>
        <p:nvSpPr>
          <p:cNvPr id="6" name="Tijdelijke aanduiding voor dianummer 5"/>
          <p:cNvSpPr>
            <a:spLocks noGrp="1"/>
          </p:cNvSpPr>
          <p:nvPr>
            <p:ph type="sldNum" sz="quarter" idx="12"/>
          </p:nvPr>
        </p:nvSpPr>
        <p:spPr/>
        <p:txBody>
          <a:bodyPr/>
          <a:lstStyle>
            <a:lvl1pPr>
              <a:defRPr/>
            </a:lvl1pPr>
          </a:lstStyle>
          <a:p>
            <a:fld id="{7997BA7F-C95B-A046-B507-59BA2DBFB183}" type="slidenum">
              <a:rPr lang="nl-NL"/>
              <a:pPr/>
              <a:t>‹nr.›</a:t>
            </a:fld>
            <a:endParaRPr lang="nl-NL"/>
          </a:p>
        </p:txBody>
      </p:sp>
    </p:spTree>
    <p:extLst>
      <p:ext uri="{BB962C8B-B14F-4D97-AF65-F5344CB8AC3E}">
        <p14:creationId xmlns:p14="http://schemas.microsoft.com/office/powerpoint/2010/main" xmlns="" val="4011726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800000" y="274638"/>
            <a:ext cx="6624000" cy="792000"/>
          </a:xfrm>
        </p:spPr>
        <p:txBody>
          <a:bodyPr/>
          <a:lstStyle>
            <a:lvl1pPr>
              <a:defRPr sz="3600"/>
            </a:lvl1pPr>
          </a:lstStyle>
          <a:p>
            <a:r>
              <a:rPr lang="en-US" dirty="0" err="1" smtClean="0"/>
              <a:t>Titelstijl</a:t>
            </a:r>
            <a:r>
              <a:rPr lang="en-US" dirty="0" smtClean="0"/>
              <a:t> van model </a:t>
            </a:r>
            <a:r>
              <a:rPr lang="en-US" dirty="0" err="1" smtClean="0"/>
              <a:t>bewerken</a:t>
            </a:r>
            <a:endParaRPr lang="nl-NL" dirty="0"/>
          </a:p>
        </p:txBody>
      </p:sp>
      <p:sp>
        <p:nvSpPr>
          <p:cNvPr id="3" name="Tijdelijke aanduiding voor tekst 2"/>
          <p:cNvSpPr>
            <a:spLocks noGrp="1"/>
          </p:cNvSpPr>
          <p:nvPr>
            <p:ph type="body" idx="1"/>
          </p:nvPr>
        </p:nvSpPr>
        <p:spPr>
          <a:xfrm>
            <a:off x="720000" y="1260000"/>
            <a:ext cx="3744000" cy="684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720000" y="2075723"/>
            <a:ext cx="3744000" cy="3780000"/>
          </a:xfrm>
        </p:spPr>
        <p:txBody>
          <a:bodyPr/>
          <a:lstStyle>
            <a:lvl1pPr>
              <a:defRPr sz="24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5" name="Tijdelijke aanduiding voor tekst 4"/>
          <p:cNvSpPr>
            <a:spLocks noGrp="1"/>
          </p:cNvSpPr>
          <p:nvPr>
            <p:ph type="body" sz="quarter" idx="3"/>
          </p:nvPr>
        </p:nvSpPr>
        <p:spPr>
          <a:xfrm>
            <a:off x="4680000" y="1260000"/>
            <a:ext cx="3744000" cy="684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80000" y="2060848"/>
            <a:ext cx="3744000" cy="3780000"/>
          </a:xfrm>
        </p:spPr>
        <p:txBody>
          <a:bodyPr/>
          <a:lstStyle>
            <a:lvl1pPr>
              <a:defRPr sz="24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8" name="Tijdelijke aanduiding voor voettekst 7"/>
          <p:cNvSpPr>
            <a:spLocks noGrp="1"/>
          </p:cNvSpPr>
          <p:nvPr>
            <p:ph type="ftr" sz="quarter" idx="11"/>
          </p:nvPr>
        </p:nvSpPr>
        <p:spPr/>
        <p:txBody>
          <a:bodyPr/>
          <a:lstStyle>
            <a:lvl1pPr>
              <a:defRPr/>
            </a:lvl1pPr>
          </a:lstStyle>
          <a:p>
            <a:endParaRPr lang="nl-NL"/>
          </a:p>
        </p:txBody>
      </p:sp>
      <p:sp>
        <p:nvSpPr>
          <p:cNvPr id="9" name="Tijdelijke aanduiding voor dianummer 8"/>
          <p:cNvSpPr>
            <a:spLocks noGrp="1"/>
          </p:cNvSpPr>
          <p:nvPr>
            <p:ph type="sldNum" sz="quarter" idx="12"/>
          </p:nvPr>
        </p:nvSpPr>
        <p:spPr/>
        <p:txBody>
          <a:bodyPr/>
          <a:lstStyle>
            <a:lvl1pPr>
              <a:defRPr/>
            </a:lvl1pPr>
          </a:lstStyle>
          <a:p>
            <a:fld id="{77D9112F-0432-3E45-B191-A3E8BBB1FBC6}" type="slidenum">
              <a:rPr lang="nl-NL"/>
              <a:pPr/>
              <a:t>‹nr.›</a:t>
            </a:fld>
            <a:endParaRPr lang="nl-NL"/>
          </a:p>
        </p:txBody>
      </p:sp>
    </p:spTree>
    <p:extLst>
      <p:ext uri="{BB962C8B-B14F-4D97-AF65-F5344CB8AC3E}">
        <p14:creationId xmlns:p14="http://schemas.microsoft.com/office/powerpoint/2010/main" xmlns="" val="6554113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 preserve="1">
  <p:cSld name="Einddi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075" name="Rectangle 3"/>
          <p:cNvSpPr>
            <a:spLocks noGrp="1" noChangeArrowheads="1"/>
          </p:cNvSpPr>
          <p:nvPr>
            <p:ph type="ctrTitle"/>
          </p:nvPr>
        </p:nvSpPr>
        <p:spPr>
          <a:xfrm>
            <a:off x="611188" y="2276475"/>
            <a:ext cx="7702550" cy="1470025"/>
          </a:xfrm>
        </p:spPr>
        <p:txBody>
          <a:bodyPr/>
          <a:lstStyle>
            <a:lvl1pPr>
              <a:defRPr sz="3600">
                <a:solidFill>
                  <a:schemeClr val="tx2"/>
                </a:solidFill>
              </a:defRPr>
            </a:lvl1pPr>
          </a:lstStyle>
          <a:p>
            <a:pPr lvl="0"/>
            <a:r>
              <a:rPr lang="nl-NL" noProof="0" smtClean="0"/>
              <a:t>Klik om de stijl te bewerken</a:t>
            </a:r>
            <a:endParaRPr lang="nl-NL" noProof="0" dirty="0" smtClean="0"/>
          </a:p>
        </p:txBody>
      </p:sp>
    </p:spTree>
    <p:extLst>
      <p:ext uri="{BB962C8B-B14F-4D97-AF65-F5344CB8AC3E}">
        <p14:creationId xmlns:p14="http://schemas.microsoft.com/office/powerpoint/2010/main" xmlns="" val="302516781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sz="3600"/>
            </a:lvl1pPr>
          </a:lstStyle>
          <a:p>
            <a:r>
              <a:rPr lang="nl-NL" smtClean="0"/>
              <a:t>Klik om de stijl te bewerken</a:t>
            </a:r>
            <a:endParaRPr lang="nl-NL" dirty="0"/>
          </a:p>
        </p:txBody>
      </p:sp>
      <p:sp>
        <p:nvSpPr>
          <p:cNvPr id="4" name="Tijdelijke aanduiding voor voettekst 3"/>
          <p:cNvSpPr>
            <a:spLocks noGrp="1"/>
          </p:cNvSpPr>
          <p:nvPr>
            <p:ph type="ftr" sz="quarter" idx="11"/>
          </p:nvPr>
        </p:nvSpPr>
        <p:spPr/>
        <p:txBody>
          <a:bodyPr/>
          <a:lstStyle>
            <a:lvl1pPr>
              <a:defRPr/>
            </a:lvl1pPr>
          </a:lstStyle>
          <a:p>
            <a:endParaRPr lang="nl-NL"/>
          </a:p>
        </p:txBody>
      </p:sp>
      <p:sp>
        <p:nvSpPr>
          <p:cNvPr id="5" name="Tijdelijke aanduiding voor dianummer 4"/>
          <p:cNvSpPr>
            <a:spLocks noGrp="1"/>
          </p:cNvSpPr>
          <p:nvPr>
            <p:ph type="sldNum" sz="quarter" idx="12"/>
          </p:nvPr>
        </p:nvSpPr>
        <p:spPr/>
        <p:txBody>
          <a:bodyPr/>
          <a:lstStyle>
            <a:lvl1pPr>
              <a:defRPr/>
            </a:lvl1pPr>
          </a:lstStyle>
          <a:p>
            <a:fld id="{57A9CB0A-67EE-8845-8F51-D4AF2C2A12BE}" type="slidenum">
              <a:rPr lang="nl-NL"/>
              <a:pPr/>
              <a:t>‹nr.›</a:t>
            </a:fld>
            <a:endParaRPr lang="nl-NL"/>
          </a:p>
        </p:txBody>
      </p:sp>
    </p:spTree>
    <p:extLst>
      <p:ext uri="{BB962C8B-B14F-4D97-AF65-F5344CB8AC3E}">
        <p14:creationId xmlns:p14="http://schemas.microsoft.com/office/powerpoint/2010/main" xmlns="" val="31691533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lvl1pPr>
              <a:defRPr/>
            </a:lvl1pPr>
          </a:lstStyle>
          <a:p>
            <a:endParaRPr lang="nl-NL"/>
          </a:p>
        </p:txBody>
      </p:sp>
      <p:sp>
        <p:nvSpPr>
          <p:cNvPr id="4" name="Tijdelijke aanduiding voor dianummer 3"/>
          <p:cNvSpPr>
            <a:spLocks noGrp="1"/>
          </p:cNvSpPr>
          <p:nvPr>
            <p:ph type="sldNum" sz="quarter" idx="12"/>
          </p:nvPr>
        </p:nvSpPr>
        <p:spPr/>
        <p:txBody>
          <a:bodyPr/>
          <a:lstStyle>
            <a:lvl1pPr>
              <a:defRPr/>
            </a:lvl1pPr>
          </a:lstStyle>
          <a:p>
            <a:fld id="{F130717E-837C-9F4A-B7EC-A6CB3D75579A}" type="slidenum">
              <a:rPr lang="nl-NL"/>
              <a:pPr/>
              <a:t>‹nr.›</a:t>
            </a:fld>
            <a:endParaRPr lang="nl-NL"/>
          </a:p>
        </p:txBody>
      </p:sp>
    </p:spTree>
    <p:extLst>
      <p:ext uri="{BB962C8B-B14F-4D97-AF65-F5344CB8AC3E}">
        <p14:creationId xmlns:p14="http://schemas.microsoft.com/office/powerpoint/2010/main" xmlns="" val="23288868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co">
    <p:spTree>
      <p:nvGrpSpPr>
        <p:cNvPr id="1" name=""/>
        <p:cNvGrpSpPr/>
        <p:nvPr/>
      </p:nvGrpSpPr>
      <p:grpSpPr>
        <a:xfrm>
          <a:off x="0" y="0"/>
          <a:ext cx="0" cy="0"/>
          <a:chOff x="0" y="0"/>
          <a:chExt cx="0" cy="0"/>
        </a:xfrm>
      </p:grpSpPr>
      <p:sp>
        <p:nvSpPr>
          <p:cNvPr id="6" name="Rechthoek 5"/>
          <p:cNvSpPr/>
          <p:nvPr userDrawn="1"/>
        </p:nvSpPr>
        <p:spPr bwMode="auto">
          <a:xfrm>
            <a:off x="0" y="5445224"/>
            <a:ext cx="9144000" cy="1412776"/>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nl-NL" sz="2400" b="0" i="0" u="none" strike="noStrike" cap="none" normalizeH="0" baseline="0">
              <a:ln>
                <a:noFill/>
              </a:ln>
              <a:solidFill>
                <a:schemeClr val="bg1"/>
              </a:solidFill>
              <a:effectLst/>
              <a:latin typeface="Arial" charset="0"/>
              <a:ea typeface="ＭＳ Ｐゴシック" charset="0"/>
              <a:cs typeface="Arial" charset="0"/>
            </a:endParaRPr>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DD4326B3-8991-FC4E-8214-194F99C920E3}" type="slidenum">
              <a:rPr lang="nl-NL" smtClean="0"/>
              <a:pPr/>
              <a:t>‹nr.›</a:t>
            </a:fld>
            <a:endParaRPr lang="nl-NL"/>
          </a:p>
        </p:txBody>
      </p:sp>
    </p:spTree>
    <p:extLst>
      <p:ext uri="{BB962C8B-B14F-4D97-AF65-F5344CB8AC3E}">
        <p14:creationId xmlns:p14="http://schemas.microsoft.com/office/powerpoint/2010/main" xmlns="" val="24766292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20000" y="540000"/>
            <a:ext cx="7704000" cy="7921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nl-NL" dirty="0"/>
              <a:t>Klik om het opmaakprofiel te </a:t>
            </a:r>
            <a:r>
              <a:rPr lang="nl-NL" dirty="0" smtClean="0"/>
              <a:t>bewerken</a:t>
            </a:r>
            <a:endParaRPr lang="nl-NL" dirty="0"/>
          </a:p>
        </p:txBody>
      </p:sp>
      <p:sp>
        <p:nvSpPr>
          <p:cNvPr id="1027" name="Rectangle 3"/>
          <p:cNvSpPr>
            <a:spLocks noGrp="1" noChangeArrowheads="1"/>
          </p:cNvSpPr>
          <p:nvPr>
            <p:ph type="body" idx="1"/>
          </p:nvPr>
        </p:nvSpPr>
        <p:spPr bwMode="auto">
          <a:xfrm>
            <a:off x="720000" y="1548000"/>
            <a:ext cx="7704000" cy="4392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nl-NL" dirty="0"/>
              <a:t>Klik om de opmaakprofielen van de </a:t>
            </a:r>
            <a:r>
              <a:rPr lang="nl-NL" dirty="0" err="1"/>
              <a:t>modeltekst</a:t>
            </a:r>
            <a:r>
              <a:rPr lang="nl-NL" dirty="0"/>
              <a:t>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1029" name="Rectangle 5"/>
          <p:cNvSpPr>
            <a:spLocks noGrp="1" noChangeArrowheads="1"/>
          </p:cNvSpPr>
          <p:nvPr>
            <p:ph type="ftr" sz="quarter" idx="3"/>
          </p:nvPr>
        </p:nvSpPr>
        <p:spPr bwMode="auto">
          <a:xfrm>
            <a:off x="4788024" y="6236419"/>
            <a:ext cx="3960439" cy="2889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600" b="1">
                <a:solidFill>
                  <a:schemeClr val="bg1"/>
                </a:solidFill>
                <a:latin typeface="+mn-lt"/>
              </a:defRPr>
            </a:lvl1pPr>
          </a:lstStyle>
          <a:p>
            <a:endParaRPr lang="nl-NL" dirty="0"/>
          </a:p>
        </p:txBody>
      </p:sp>
      <p:sp>
        <p:nvSpPr>
          <p:cNvPr id="1030" name="Rectangle 6"/>
          <p:cNvSpPr>
            <a:spLocks noGrp="1" noChangeArrowheads="1"/>
          </p:cNvSpPr>
          <p:nvPr>
            <p:ph type="sldNum" sz="quarter" idx="4"/>
          </p:nvPr>
        </p:nvSpPr>
        <p:spPr bwMode="auto">
          <a:xfrm>
            <a:off x="395537" y="6237312"/>
            <a:ext cx="648072" cy="2889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l">
              <a:defRPr sz="1400" b="1">
                <a:solidFill>
                  <a:schemeClr val="accent5"/>
                </a:solidFill>
                <a:latin typeface="+mn-lt"/>
              </a:defRPr>
            </a:lvl1pPr>
          </a:lstStyle>
          <a:p>
            <a:fld id="{DD4326B3-8991-FC4E-8214-194F99C920E3}" type="slidenum">
              <a:rPr lang="nl-NL" smtClean="0"/>
              <a:pPr/>
              <a:t>‹nr.›</a:t>
            </a:fld>
            <a:endParaRPr lang="nl-NL" dirty="0"/>
          </a:p>
        </p:txBody>
      </p:sp>
    </p:spTree>
    <p:extLst>
      <p:ext uri="{BB962C8B-B14F-4D97-AF65-F5344CB8AC3E}">
        <p14:creationId xmlns:p14="http://schemas.microsoft.com/office/powerpoint/2010/main" xmlns="" val="3970400449"/>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6" r:id="rId3"/>
    <p:sldLayoutId id="2147483665" r:id="rId4"/>
    <p:sldLayoutId id="2147483667" r:id="rId5"/>
    <p:sldLayoutId id="2147483671" r:id="rId6"/>
    <p:sldLayoutId id="2147483668" r:id="rId7"/>
    <p:sldLayoutId id="2147483669" r:id="rId8"/>
    <p:sldLayoutId id="2147483670" r:id="rId9"/>
    <p:sldLayoutId id="2147483672" r:id="rId10"/>
    <p:sldLayoutId id="2147483673" r:id="rId11"/>
    <p:sldLayoutId id="2147483674" r:id="rId12"/>
    <p:sldLayoutId id="2147483675" r:id="rId13"/>
    <p:sldLayoutId id="2147483660" r:id="rId14"/>
  </p:sldLayoutIdLst>
  <p:timing>
    <p:tnLst>
      <p:par>
        <p:cTn id="1" dur="indefinite" restart="never" nodeType="tmRoot"/>
      </p:par>
    </p:tnLst>
  </p:timing>
  <p:hf hdr="0" ftr="0" dt="0"/>
  <p:txStyles>
    <p:titleStyle>
      <a:lvl1pPr algn="l" rtl="0" eaLnBrk="1" fontAlgn="base" hangingPunct="1">
        <a:spcBef>
          <a:spcPct val="0"/>
        </a:spcBef>
        <a:spcAft>
          <a:spcPct val="0"/>
        </a:spcAft>
        <a:defRPr sz="2800" b="1" i="0">
          <a:solidFill>
            <a:schemeClr val="tx2"/>
          </a:solidFill>
          <a:latin typeface="+mj-lt"/>
          <a:ea typeface="+mj-ea"/>
          <a:cs typeface="+mj-cs"/>
        </a:defRPr>
      </a:lvl1pPr>
      <a:lvl2pPr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2pPr>
      <a:lvl3pPr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3pPr>
      <a:lvl4pPr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4pPr>
      <a:lvl5pPr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5pPr>
      <a:lvl6pPr marL="457200"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6pPr>
      <a:lvl7pPr marL="914400"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7pPr>
      <a:lvl8pPr marL="1371600"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8pPr>
      <a:lvl9pPr marL="1828800"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9pPr>
    </p:titleStyle>
    <p:bodyStyle>
      <a:lvl1pPr marL="342900" indent="-342900" algn="l" rtl="0" eaLnBrk="1" fontAlgn="base" hangingPunct="1">
        <a:spcBef>
          <a:spcPct val="20000"/>
        </a:spcBef>
        <a:spcAft>
          <a:spcPct val="0"/>
        </a:spcAft>
        <a:buChar char="•"/>
        <a:defRPr sz="2400">
          <a:solidFill>
            <a:schemeClr val="tx2"/>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2"/>
          </a:solidFill>
          <a:latin typeface="+mn-lt"/>
          <a:ea typeface="Arial" charset="0"/>
          <a:cs typeface="+mn-cs"/>
        </a:defRPr>
      </a:lvl2pPr>
      <a:lvl3pPr marL="1143000" indent="-228600" algn="l" rtl="0" eaLnBrk="1" fontAlgn="base" hangingPunct="1">
        <a:spcBef>
          <a:spcPct val="20000"/>
        </a:spcBef>
        <a:spcAft>
          <a:spcPct val="0"/>
        </a:spcAft>
        <a:buChar char="•"/>
        <a:defRPr sz="2000">
          <a:solidFill>
            <a:schemeClr val="tx2"/>
          </a:solidFill>
          <a:latin typeface="+mn-lt"/>
          <a:ea typeface="Arial" charset="0"/>
          <a:cs typeface="+mn-cs"/>
        </a:defRPr>
      </a:lvl3pPr>
      <a:lvl4pPr marL="1600200" indent="-228600" algn="l" rtl="0" eaLnBrk="1" fontAlgn="base" hangingPunct="1">
        <a:spcBef>
          <a:spcPct val="20000"/>
        </a:spcBef>
        <a:spcAft>
          <a:spcPct val="0"/>
        </a:spcAft>
        <a:buChar char="–"/>
        <a:defRPr sz="1800">
          <a:solidFill>
            <a:schemeClr val="tx2"/>
          </a:solidFill>
          <a:latin typeface="+mn-lt"/>
          <a:ea typeface="Arial" charset="0"/>
          <a:cs typeface="+mn-cs"/>
        </a:defRPr>
      </a:lvl4pPr>
      <a:lvl5pPr marL="2057400" indent="-228600" algn="l" rtl="0" eaLnBrk="1" fontAlgn="base" hangingPunct="1">
        <a:spcBef>
          <a:spcPct val="20000"/>
        </a:spcBef>
        <a:spcAft>
          <a:spcPct val="0"/>
        </a:spcAft>
        <a:buChar char="»"/>
        <a:defRPr sz="1800">
          <a:solidFill>
            <a:schemeClr val="tx2"/>
          </a:solidFill>
          <a:latin typeface="+mn-lt"/>
          <a:ea typeface="Arial"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Arial" charset="0"/>
          <a:cs typeface="+mn-cs"/>
        </a:defRPr>
      </a:lvl6pPr>
      <a:lvl7pPr marL="2971800" indent="-228600" algn="l" rtl="0" eaLnBrk="1" fontAlgn="base" hangingPunct="1">
        <a:spcBef>
          <a:spcPct val="20000"/>
        </a:spcBef>
        <a:spcAft>
          <a:spcPct val="0"/>
        </a:spcAft>
        <a:buChar char="»"/>
        <a:defRPr sz="2000">
          <a:solidFill>
            <a:schemeClr val="tx1"/>
          </a:solidFill>
          <a:latin typeface="+mn-lt"/>
          <a:ea typeface="Arial" charset="0"/>
          <a:cs typeface="+mn-cs"/>
        </a:defRPr>
      </a:lvl7pPr>
      <a:lvl8pPr marL="3429000" indent="-228600" algn="l" rtl="0" eaLnBrk="1" fontAlgn="base" hangingPunct="1">
        <a:spcBef>
          <a:spcPct val="20000"/>
        </a:spcBef>
        <a:spcAft>
          <a:spcPct val="0"/>
        </a:spcAft>
        <a:buChar char="»"/>
        <a:defRPr sz="2000">
          <a:solidFill>
            <a:schemeClr val="tx1"/>
          </a:solidFill>
          <a:latin typeface="+mn-lt"/>
          <a:ea typeface="Arial" charset="0"/>
          <a:cs typeface="+mn-cs"/>
        </a:defRPr>
      </a:lvl8pPr>
      <a:lvl9pPr marL="3886200" indent="-228600" algn="l" rtl="0" eaLnBrk="1" fontAlgn="base" hangingPunct="1">
        <a:spcBef>
          <a:spcPct val="20000"/>
        </a:spcBef>
        <a:spcAft>
          <a:spcPct val="0"/>
        </a:spcAft>
        <a:buChar char="»"/>
        <a:defRPr sz="2000">
          <a:solidFill>
            <a:schemeClr val="tx1"/>
          </a:solidFill>
          <a:latin typeface="+mn-lt"/>
          <a:ea typeface="Arial" charset="0"/>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ctrTitle"/>
          </p:nvPr>
        </p:nvSpPr>
        <p:spPr/>
        <p:txBody>
          <a:bodyPr/>
          <a:lstStyle/>
          <a:p>
            <a:r>
              <a:rPr lang="nl-NL" dirty="0" smtClean="0"/>
              <a:t>Plaatjes bij </a:t>
            </a:r>
            <a:br>
              <a:rPr lang="nl-NL" dirty="0" smtClean="0"/>
            </a:br>
            <a:r>
              <a:rPr lang="nl-NL" dirty="0" smtClean="0"/>
              <a:t>versie- en releasebeheer</a:t>
            </a:r>
            <a:endParaRPr lang="nl-NL" dirty="0"/>
          </a:p>
        </p:txBody>
      </p:sp>
      <p:sp>
        <p:nvSpPr>
          <p:cNvPr id="3" name="Tekstvak 2"/>
          <p:cNvSpPr txBox="1"/>
          <p:nvPr/>
        </p:nvSpPr>
        <p:spPr>
          <a:xfrm>
            <a:off x="539552" y="4149080"/>
            <a:ext cx="4634602" cy="923330"/>
          </a:xfrm>
          <a:prstGeom prst="rect">
            <a:avLst/>
          </a:prstGeom>
          <a:noFill/>
        </p:spPr>
        <p:txBody>
          <a:bodyPr wrap="none" rtlCol="0">
            <a:spAutoFit/>
          </a:bodyPr>
          <a:lstStyle/>
          <a:p>
            <a:r>
              <a:rPr lang="nl-NL" b="1" dirty="0" err="1" smtClean="0"/>
              <a:t>Einstein</a:t>
            </a:r>
            <a:r>
              <a:rPr lang="nl-NL" b="1" dirty="0" smtClean="0"/>
              <a:t>: </a:t>
            </a:r>
          </a:p>
          <a:p>
            <a:r>
              <a:rPr lang="nl-NL" dirty="0" smtClean="0"/>
              <a:t>Je kunt een probleem niet oplossen </a:t>
            </a:r>
          </a:p>
          <a:p>
            <a:r>
              <a:rPr lang="nl-NL" dirty="0" smtClean="0"/>
              <a:t>met de denkwijze die het heeft veroorzaakt.</a:t>
            </a:r>
            <a:endParaRPr lang="nl-NL" dirty="0"/>
          </a:p>
        </p:txBody>
      </p:sp>
    </p:spTree>
    <p:extLst>
      <p:ext uri="{BB962C8B-B14F-4D97-AF65-F5344CB8AC3E}">
        <p14:creationId xmlns:p14="http://schemas.microsoft.com/office/powerpoint/2010/main" xmlns="" val="40689671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r>
              <a:rPr lang="nl-NL" dirty="0" smtClean="0"/>
              <a:t>Wat is de impact van een patch/versie/minor of major release voor een leverancier</a:t>
            </a:r>
          </a:p>
          <a:p>
            <a:pPr lvl="1"/>
            <a:r>
              <a:rPr lang="nl-NL" dirty="0" smtClean="0"/>
              <a:t>Wat voor werk impliceert dat?</a:t>
            </a:r>
          </a:p>
          <a:p>
            <a:pPr lvl="1"/>
            <a:r>
              <a:rPr lang="nl-NL" dirty="0" smtClean="0"/>
              <a:t>Hoeveel werk impliceert dat? (waar is dat van afhankelijk?)</a:t>
            </a:r>
          </a:p>
          <a:p>
            <a:pPr lvl="1"/>
            <a:r>
              <a:rPr lang="nl-NL" dirty="0" smtClean="0"/>
              <a:t>Hoeveel doorlooptijd geeft dat? </a:t>
            </a:r>
          </a:p>
          <a:p>
            <a:pPr lvl="1"/>
            <a:r>
              <a:rPr lang="nl-NL" dirty="0" smtClean="0"/>
              <a:t>Hoe kun je de impact verkleinen?</a:t>
            </a:r>
          </a:p>
          <a:p>
            <a:r>
              <a:rPr lang="nl-NL" dirty="0" smtClean="0"/>
              <a:t>Waarom doen we aan batchgerichte verwerking van issues?</a:t>
            </a:r>
            <a:endParaRPr lang="nl-NL" dirty="0"/>
          </a:p>
        </p:txBody>
      </p:sp>
      <p:sp>
        <p:nvSpPr>
          <p:cNvPr id="4" name="Tijdelijke aanduiding voor dianummer 3"/>
          <p:cNvSpPr>
            <a:spLocks noGrp="1"/>
          </p:cNvSpPr>
          <p:nvPr>
            <p:ph type="sldNum" sz="quarter" idx="12"/>
          </p:nvPr>
        </p:nvSpPr>
        <p:spPr/>
        <p:txBody>
          <a:bodyPr/>
          <a:lstStyle/>
          <a:p>
            <a:fld id="{BD2E044F-0D5E-E942-AFC3-081FA31B288E}" type="slidenum">
              <a:rPr lang="nl-NL" smtClean="0"/>
              <a:pPr/>
              <a:t>10</a:t>
            </a:fld>
            <a:endParaRPr lang="nl-NL"/>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r>
              <a:rPr lang="nl-NL" dirty="0" smtClean="0"/>
              <a:t>Kun je systemen zodanig maken dat ze</a:t>
            </a:r>
          </a:p>
          <a:p>
            <a:pPr lvl="1"/>
            <a:r>
              <a:rPr lang="nl-NL" dirty="0" smtClean="0"/>
              <a:t>Beter/ook met onvolledige berichten om kunnen gaan</a:t>
            </a:r>
          </a:p>
          <a:p>
            <a:pPr lvl="1"/>
            <a:r>
              <a:rPr lang="nl-NL" dirty="0" smtClean="0"/>
              <a:t>Continue worden aangepast?</a:t>
            </a:r>
          </a:p>
          <a:p>
            <a:pPr lvl="1"/>
            <a:r>
              <a:rPr lang="nl-NL" dirty="0" smtClean="0"/>
              <a:t>Geautomatiseerd kunnen worden aangepast?</a:t>
            </a:r>
          </a:p>
          <a:p>
            <a:r>
              <a:rPr lang="nl-NL" dirty="0" smtClean="0"/>
              <a:t>Kunnen we de standaard zo opbouwen dat veranderingen makkelijk kunnen worden doorgevoerd?</a:t>
            </a:r>
          </a:p>
          <a:p>
            <a:r>
              <a:rPr lang="nl-NL" dirty="0" smtClean="0"/>
              <a:t>Waarom zou je de oude data migreren, dat is toch </a:t>
            </a:r>
            <a:r>
              <a:rPr lang="nl-NL" dirty="0" err="1" smtClean="0"/>
              <a:t>geschiedsvervalsing</a:t>
            </a:r>
            <a:r>
              <a:rPr lang="nl-NL" dirty="0" smtClean="0"/>
              <a:t>? Kun je de versie van de structuur niet opnemen als gegeven?</a:t>
            </a:r>
          </a:p>
          <a:p>
            <a:r>
              <a:rPr lang="nl-NL" dirty="0" smtClean="0"/>
              <a:t>Kun je de datastructuur(versie) niet opnemen in het bericht?</a:t>
            </a:r>
            <a:endParaRPr lang="nl-NL" dirty="0"/>
          </a:p>
        </p:txBody>
      </p:sp>
      <p:sp>
        <p:nvSpPr>
          <p:cNvPr id="4" name="Tijdelijke aanduiding voor dianummer 3"/>
          <p:cNvSpPr>
            <a:spLocks noGrp="1"/>
          </p:cNvSpPr>
          <p:nvPr>
            <p:ph type="sldNum" sz="quarter" idx="12"/>
          </p:nvPr>
        </p:nvSpPr>
        <p:spPr/>
        <p:txBody>
          <a:bodyPr/>
          <a:lstStyle/>
          <a:p>
            <a:fld id="{BD2E044F-0D5E-E942-AFC3-081FA31B288E}" type="slidenum">
              <a:rPr lang="nl-NL" smtClean="0"/>
              <a:pPr/>
              <a:t>11</a:t>
            </a:fld>
            <a:endParaRPr lang="nl-NL"/>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0" y="1"/>
            <a:ext cx="7704000" cy="620688"/>
          </a:xfrm>
        </p:spPr>
        <p:txBody>
          <a:bodyPr/>
          <a:lstStyle/>
          <a:p>
            <a:r>
              <a:rPr lang="nl-NL" sz="2400" dirty="0" smtClean="0"/>
              <a:t>Volgorde van </a:t>
            </a:r>
            <a:r>
              <a:rPr lang="nl-NL" sz="2400" dirty="0" err="1" smtClean="0"/>
              <a:t>CI’s</a:t>
            </a:r>
            <a:endParaRPr lang="nl-NL" sz="2400" dirty="0"/>
          </a:p>
        </p:txBody>
      </p:sp>
      <p:sp>
        <p:nvSpPr>
          <p:cNvPr id="2" name="Tijdelijke aanduiding voor dianummer 1"/>
          <p:cNvSpPr>
            <a:spLocks noGrp="1"/>
          </p:cNvSpPr>
          <p:nvPr>
            <p:ph type="sldNum" sz="quarter" idx="12"/>
          </p:nvPr>
        </p:nvSpPr>
        <p:spPr/>
        <p:txBody>
          <a:bodyPr/>
          <a:lstStyle/>
          <a:p>
            <a:fld id="{BD2E044F-0D5E-E942-AFC3-081FA31B288E}" type="slidenum">
              <a:rPr lang="nl-NL" smtClean="0"/>
              <a:pPr/>
              <a:t>2</a:t>
            </a:fld>
            <a:endParaRPr lang="nl-NL"/>
          </a:p>
        </p:txBody>
      </p:sp>
      <p:sp>
        <p:nvSpPr>
          <p:cNvPr id="6" name="Stroomdiagram: Document 5"/>
          <p:cNvSpPr/>
          <p:nvPr/>
        </p:nvSpPr>
        <p:spPr bwMode="auto">
          <a:xfrm>
            <a:off x="899592" y="908720"/>
            <a:ext cx="1296144" cy="720080"/>
          </a:xfrm>
          <a:prstGeom prst="flowChartDocument">
            <a:avLst/>
          </a:prstGeom>
          <a:solidFill>
            <a:schemeClr val="accent4">
              <a:lumMod val="75000"/>
            </a:schemeClr>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nl-NL" sz="1400" b="0" i="0" u="none" strike="noStrike" cap="none" normalizeH="0" baseline="0" dirty="0" err="1" smtClean="0">
                <a:ln>
                  <a:noFill/>
                </a:ln>
                <a:effectLst/>
                <a:latin typeface="Arial" charset="0"/>
                <a:ea typeface="ＭＳ Ｐゴシック" charset="0"/>
                <a:cs typeface="Arial" charset="0"/>
              </a:rPr>
              <a:t>Gegevens-model</a:t>
            </a:r>
            <a:endParaRPr kumimoji="0" lang="nl-NL" sz="1400" b="0" i="0" u="none" strike="noStrike" cap="none" normalizeH="0" baseline="0" dirty="0" smtClean="0">
              <a:ln>
                <a:noFill/>
              </a:ln>
              <a:effectLst/>
              <a:latin typeface="Arial" charset="0"/>
              <a:ea typeface="ＭＳ Ｐゴシック" charset="0"/>
              <a:cs typeface="Arial" charset="0"/>
            </a:endParaRPr>
          </a:p>
        </p:txBody>
      </p:sp>
      <p:sp>
        <p:nvSpPr>
          <p:cNvPr id="7" name="Stroomdiagram: Document 6"/>
          <p:cNvSpPr/>
          <p:nvPr/>
        </p:nvSpPr>
        <p:spPr bwMode="auto">
          <a:xfrm>
            <a:off x="2627784" y="908720"/>
            <a:ext cx="1296144" cy="720080"/>
          </a:xfrm>
          <a:prstGeom prst="flowChartDocument">
            <a:avLst/>
          </a:prstGeom>
          <a:solidFill>
            <a:srgbClr val="D84010"/>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nl-NL" sz="1400" dirty="0" smtClean="0"/>
              <a:t>Generieke</a:t>
            </a:r>
            <a:endParaRPr kumimoji="0" lang="nl-NL" sz="1400" b="0" i="0" u="none" strike="noStrike" cap="none" normalizeH="0" baseline="0" dirty="0" smtClean="0">
              <a:ln>
                <a:noFill/>
              </a:ln>
              <a:effectLst/>
              <a:latin typeface="Arial" charset="0"/>
              <a:ea typeface="ＭＳ Ｐゴシック" charset="0"/>
              <a:cs typeface="Arial" charset="0"/>
            </a:endParaRPr>
          </a:p>
          <a:p>
            <a:pPr marL="0" marR="0" indent="0" algn="l" defTabSz="914400" rtl="0" eaLnBrk="1" fontAlgn="base" latinLnBrk="0" hangingPunct="1">
              <a:lnSpc>
                <a:spcPct val="100000"/>
              </a:lnSpc>
              <a:spcBef>
                <a:spcPct val="0"/>
              </a:spcBef>
              <a:spcAft>
                <a:spcPct val="0"/>
              </a:spcAft>
              <a:buClrTx/>
              <a:buSzTx/>
              <a:buFontTx/>
              <a:buNone/>
              <a:tabLst/>
            </a:pPr>
            <a:r>
              <a:rPr lang="nl-NL" sz="1400" dirty="0" smtClean="0"/>
              <a:t>Bericht </a:t>
            </a:r>
            <a:r>
              <a:rPr lang="nl-NL" sz="1400" dirty="0" err="1" smtClean="0"/>
              <a:t>str</a:t>
            </a:r>
            <a:endParaRPr kumimoji="0" lang="nl-NL" sz="1400" b="0" i="0" u="none" strike="noStrike" cap="none" normalizeH="0" baseline="0" dirty="0" smtClean="0">
              <a:ln>
                <a:noFill/>
              </a:ln>
              <a:effectLst/>
              <a:latin typeface="Arial" charset="0"/>
              <a:ea typeface="ＭＳ Ｐゴシック" charset="0"/>
              <a:cs typeface="Arial" charset="0"/>
            </a:endParaRPr>
          </a:p>
        </p:txBody>
      </p:sp>
      <p:sp>
        <p:nvSpPr>
          <p:cNvPr id="10" name="Stroomdiagram: Document 9"/>
          <p:cNvSpPr/>
          <p:nvPr/>
        </p:nvSpPr>
        <p:spPr bwMode="auto">
          <a:xfrm>
            <a:off x="4283968" y="332656"/>
            <a:ext cx="1296144" cy="720080"/>
          </a:xfrm>
          <a:prstGeom prst="flowChartDocument">
            <a:avLst/>
          </a:prstGeom>
          <a:solidFill>
            <a:srgbClr val="D84010"/>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nl-NL" sz="1400" dirty="0" smtClean="0"/>
              <a:t>Vraag/</a:t>
            </a:r>
            <a:r>
              <a:rPr lang="nl-NL" sz="1400" dirty="0" err="1" smtClean="0"/>
              <a:t>antw</a:t>
            </a:r>
            <a:endParaRPr kumimoji="0" lang="nl-NL" sz="1400" b="0" i="0" u="none" strike="noStrike" cap="none" normalizeH="0" baseline="0" dirty="0" smtClean="0">
              <a:ln>
                <a:noFill/>
              </a:ln>
              <a:effectLst/>
              <a:latin typeface="Arial" charset="0"/>
              <a:ea typeface="ＭＳ Ｐゴシック" charset="0"/>
              <a:cs typeface="Arial" charset="0"/>
            </a:endParaRPr>
          </a:p>
          <a:p>
            <a:pPr marL="0" marR="0" indent="0" algn="l" defTabSz="914400" rtl="0" eaLnBrk="1" fontAlgn="base" latinLnBrk="0" hangingPunct="1">
              <a:lnSpc>
                <a:spcPct val="100000"/>
              </a:lnSpc>
              <a:spcBef>
                <a:spcPct val="0"/>
              </a:spcBef>
              <a:spcAft>
                <a:spcPct val="0"/>
              </a:spcAft>
              <a:buClrTx/>
              <a:buSzTx/>
              <a:buFontTx/>
              <a:buNone/>
              <a:tabLst/>
            </a:pPr>
            <a:r>
              <a:rPr lang="nl-NL" sz="1400" dirty="0" smtClean="0"/>
              <a:t>Bericht </a:t>
            </a:r>
            <a:r>
              <a:rPr lang="nl-NL" sz="1400" dirty="0" err="1" smtClean="0"/>
              <a:t>str</a:t>
            </a:r>
            <a:endParaRPr kumimoji="0" lang="nl-NL" sz="1400" b="0" i="0" u="none" strike="noStrike" cap="none" normalizeH="0" baseline="0" dirty="0" smtClean="0">
              <a:ln>
                <a:noFill/>
              </a:ln>
              <a:effectLst/>
              <a:latin typeface="Arial" charset="0"/>
              <a:ea typeface="ＭＳ Ｐゴシック" charset="0"/>
              <a:cs typeface="Arial" charset="0"/>
            </a:endParaRPr>
          </a:p>
        </p:txBody>
      </p:sp>
      <p:sp>
        <p:nvSpPr>
          <p:cNvPr id="11" name="Stroomdiagram: Document 10"/>
          <p:cNvSpPr/>
          <p:nvPr/>
        </p:nvSpPr>
        <p:spPr bwMode="auto">
          <a:xfrm>
            <a:off x="4283968" y="1340768"/>
            <a:ext cx="1296144" cy="720080"/>
          </a:xfrm>
          <a:prstGeom prst="flowChartDocument">
            <a:avLst/>
          </a:prstGeom>
          <a:solidFill>
            <a:srgbClr val="D84010"/>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nl-NL" sz="1400" dirty="0" smtClean="0"/>
              <a:t>Mutatie</a:t>
            </a:r>
            <a:endParaRPr kumimoji="0" lang="nl-NL" sz="1400" b="0" i="0" u="none" strike="noStrike" cap="none" normalizeH="0" baseline="0" dirty="0" smtClean="0">
              <a:ln>
                <a:noFill/>
              </a:ln>
              <a:effectLst/>
              <a:latin typeface="Arial" charset="0"/>
              <a:ea typeface="ＭＳ Ｐゴシック" charset="0"/>
              <a:cs typeface="Arial" charset="0"/>
            </a:endParaRPr>
          </a:p>
          <a:p>
            <a:pPr marL="0" marR="0" indent="0" algn="l" defTabSz="914400" rtl="0" eaLnBrk="1" fontAlgn="base" latinLnBrk="0" hangingPunct="1">
              <a:lnSpc>
                <a:spcPct val="100000"/>
              </a:lnSpc>
              <a:spcBef>
                <a:spcPct val="0"/>
              </a:spcBef>
              <a:spcAft>
                <a:spcPct val="0"/>
              </a:spcAft>
              <a:buClrTx/>
              <a:buSzTx/>
              <a:buFontTx/>
              <a:buNone/>
              <a:tabLst/>
            </a:pPr>
            <a:r>
              <a:rPr lang="nl-NL" sz="1400" dirty="0" smtClean="0"/>
              <a:t>Bericht </a:t>
            </a:r>
            <a:r>
              <a:rPr lang="nl-NL" sz="1400" dirty="0" err="1" smtClean="0"/>
              <a:t>str</a:t>
            </a:r>
            <a:endParaRPr kumimoji="0" lang="nl-NL" sz="1400" b="0" i="0" u="none" strike="noStrike" cap="none" normalizeH="0" baseline="0" dirty="0" smtClean="0">
              <a:ln>
                <a:noFill/>
              </a:ln>
              <a:effectLst/>
              <a:latin typeface="Arial" charset="0"/>
              <a:ea typeface="ＭＳ Ｐゴシック" charset="0"/>
              <a:cs typeface="Arial" charset="0"/>
            </a:endParaRPr>
          </a:p>
        </p:txBody>
      </p:sp>
      <p:sp>
        <p:nvSpPr>
          <p:cNvPr id="12" name="Stroomdiagram: Document 11"/>
          <p:cNvSpPr/>
          <p:nvPr/>
        </p:nvSpPr>
        <p:spPr bwMode="auto">
          <a:xfrm>
            <a:off x="6012160" y="1700808"/>
            <a:ext cx="1296144" cy="720080"/>
          </a:xfrm>
          <a:prstGeom prst="flowChartDocument">
            <a:avLst/>
          </a:prstGeom>
          <a:solidFill>
            <a:srgbClr val="D84010"/>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nl-NL" sz="1400" b="0" i="0" u="none" strike="noStrike" cap="none" normalizeH="0" baseline="0" dirty="0" smtClean="0">
                <a:ln>
                  <a:noFill/>
                </a:ln>
                <a:effectLst/>
                <a:latin typeface="Arial" charset="0"/>
                <a:ea typeface="ＭＳ Ｐゴシック" charset="0"/>
                <a:cs typeface="Arial" charset="0"/>
              </a:rPr>
              <a:t>Koppelvlak</a:t>
            </a:r>
          </a:p>
          <a:p>
            <a:pPr marL="0" marR="0" indent="0" algn="l" defTabSz="914400" rtl="0" eaLnBrk="1" fontAlgn="base" latinLnBrk="0" hangingPunct="1">
              <a:lnSpc>
                <a:spcPct val="100000"/>
              </a:lnSpc>
              <a:spcBef>
                <a:spcPct val="0"/>
              </a:spcBef>
              <a:spcAft>
                <a:spcPct val="0"/>
              </a:spcAft>
              <a:buClrTx/>
              <a:buSzTx/>
              <a:buFontTx/>
              <a:buNone/>
              <a:tabLst/>
            </a:pPr>
            <a:r>
              <a:rPr lang="nl-NL" sz="1400" dirty="0" smtClean="0"/>
              <a:t>Bericht </a:t>
            </a:r>
            <a:r>
              <a:rPr lang="nl-NL" sz="1400" dirty="0" err="1" smtClean="0"/>
              <a:t>str</a:t>
            </a:r>
            <a:endParaRPr kumimoji="0" lang="nl-NL" sz="1400" b="0" i="0" u="none" strike="noStrike" cap="none" normalizeH="0" baseline="0" dirty="0" smtClean="0">
              <a:ln>
                <a:noFill/>
              </a:ln>
              <a:effectLst/>
              <a:latin typeface="Arial" charset="0"/>
              <a:ea typeface="ＭＳ Ｐゴシック" charset="0"/>
              <a:cs typeface="Arial" charset="0"/>
            </a:endParaRPr>
          </a:p>
        </p:txBody>
      </p:sp>
      <p:sp>
        <p:nvSpPr>
          <p:cNvPr id="13" name="Stroomdiagram: Document 12"/>
          <p:cNvSpPr/>
          <p:nvPr/>
        </p:nvSpPr>
        <p:spPr bwMode="auto">
          <a:xfrm>
            <a:off x="899592" y="2204864"/>
            <a:ext cx="1296144" cy="720080"/>
          </a:xfrm>
          <a:prstGeom prst="flowChartDocument">
            <a:avLst/>
          </a:prstGeom>
          <a:solidFill>
            <a:schemeClr val="accent4">
              <a:lumMod val="75000"/>
            </a:schemeClr>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nl-NL" sz="1400" b="0" i="0" u="none" strike="noStrike" cap="none" normalizeH="0" baseline="0" dirty="0" smtClean="0">
                <a:ln>
                  <a:noFill/>
                </a:ln>
                <a:effectLst/>
                <a:latin typeface="Arial" charset="0"/>
                <a:ea typeface="ＭＳ Ｐゴシック" charset="0"/>
                <a:cs typeface="Arial" charset="0"/>
              </a:rPr>
              <a:t>Aanvullend</a:t>
            </a:r>
          </a:p>
          <a:p>
            <a:pPr marL="0" marR="0" indent="0" algn="l" defTabSz="914400" rtl="0" eaLnBrk="1" fontAlgn="base" latinLnBrk="0" hangingPunct="1">
              <a:lnSpc>
                <a:spcPct val="100000"/>
              </a:lnSpc>
              <a:spcBef>
                <a:spcPct val="0"/>
              </a:spcBef>
              <a:spcAft>
                <a:spcPct val="0"/>
              </a:spcAft>
              <a:buClrTx/>
              <a:buSzTx/>
              <a:buFontTx/>
              <a:buNone/>
              <a:tabLst/>
            </a:pPr>
            <a:r>
              <a:rPr kumimoji="0" lang="nl-NL" sz="1400" b="0" i="0" u="none" strike="noStrike" cap="none" normalizeH="0" baseline="0" dirty="0" smtClean="0">
                <a:ln>
                  <a:noFill/>
                </a:ln>
                <a:effectLst/>
                <a:latin typeface="Arial" charset="0"/>
                <a:ea typeface="ＭＳ Ｐゴシック" charset="0"/>
                <a:cs typeface="Arial" charset="0"/>
              </a:rPr>
              <a:t>Gegevens-”model”</a:t>
            </a:r>
          </a:p>
        </p:txBody>
      </p:sp>
      <p:sp>
        <p:nvSpPr>
          <p:cNvPr id="14" name="Stroomdiagram: Document 13"/>
          <p:cNvSpPr/>
          <p:nvPr/>
        </p:nvSpPr>
        <p:spPr bwMode="auto">
          <a:xfrm>
            <a:off x="2627784" y="2204864"/>
            <a:ext cx="1296144" cy="720080"/>
          </a:xfrm>
          <a:prstGeom prst="flowChartDocument">
            <a:avLst/>
          </a:prstGeom>
          <a:solidFill>
            <a:srgbClr val="D84010"/>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nl-NL" sz="1400" dirty="0" smtClean="0"/>
              <a:t>Extra Elementen</a:t>
            </a:r>
            <a:endParaRPr kumimoji="0" lang="nl-NL" sz="1400" b="0" i="0" u="none" strike="noStrike" cap="none" normalizeH="0" baseline="0" dirty="0" smtClean="0">
              <a:ln>
                <a:noFill/>
              </a:ln>
              <a:effectLst/>
              <a:latin typeface="Arial" charset="0"/>
              <a:ea typeface="ＭＳ Ｐゴシック" charset="0"/>
              <a:cs typeface="Arial" charset="0"/>
            </a:endParaRPr>
          </a:p>
        </p:txBody>
      </p:sp>
      <p:cxnSp>
        <p:nvCxnSpPr>
          <p:cNvPr id="16" name="Rechte verbindingslijn met pijl 15"/>
          <p:cNvCxnSpPr>
            <a:stCxn id="6" idx="3"/>
            <a:endCxn id="7" idx="1"/>
          </p:cNvCxnSpPr>
          <p:nvPr/>
        </p:nvCxnSpPr>
        <p:spPr bwMode="auto">
          <a:xfrm>
            <a:off x="2195736" y="1268760"/>
            <a:ext cx="432048" cy="0"/>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8" name="Rechte verbindingslijn met pijl 17"/>
          <p:cNvCxnSpPr>
            <a:stCxn id="13" idx="3"/>
            <a:endCxn id="14" idx="1"/>
          </p:cNvCxnSpPr>
          <p:nvPr/>
        </p:nvCxnSpPr>
        <p:spPr bwMode="auto">
          <a:xfrm>
            <a:off x="2195736" y="2564904"/>
            <a:ext cx="432048" cy="0"/>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9" name="Rechte verbindingslijn met pijl 18"/>
          <p:cNvCxnSpPr>
            <a:stCxn id="7" idx="3"/>
          </p:cNvCxnSpPr>
          <p:nvPr/>
        </p:nvCxnSpPr>
        <p:spPr bwMode="auto">
          <a:xfrm flipV="1">
            <a:off x="3923928" y="692696"/>
            <a:ext cx="360040" cy="576064"/>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22" name="Rechte verbindingslijn met pijl 21"/>
          <p:cNvCxnSpPr>
            <a:stCxn id="14" idx="3"/>
            <a:endCxn id="12" idx="1"/>
          </p:cNvCxnSpPr>
          <p:nvPr/>
        </p:nvCxnSpPr>
        <p:spPr bwMode="auto">
          <a:xfrm flipV="1">
            <a:off x="3923928" y="2060848"/>
            <a:ext cx="2088232" cy="504056"/>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23" name="Rechte verbindingslijn met pijl 22"/>
          <p:cNvCxnSpPr>
            <a:stCxn id="7" idx="3"/>
            <a:endCxn id="11" idx="1"/>
          </p:cNvCxnSpPr>
          <p:nvPr/>
        </p:nvCxnSpPr>
        <p:spPr bwMode="auto">
          <a:xfrm>
            <a:off x="3923928" y="1268760"/>
            <a:ext cx="360040" cy="432048"/>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24" name="Rechte verbindingslijn met pijl 23"/>
          <p:cNvCxnSpPr>
            <a:stCxn id="11" idx="3"/>
            <a:endCxn id="12" idx="1"/>
          </p:cNvCxnSpPr>
          <p:nvPr/>
        </p:nvCxnSpPr>
        <p:spPr bwMode="auto">
          <a:xfrm>
            <a:off x="5580112" y="1700808"/>
            <a:ext cx="432048" cy="360040"/>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25" name="Rechte verbindingslijn met pijl 24"/>
          <p:cNvCxnSpPr>
            <a:endCxn id="12" idx="1"/>
          </p:cNvCxnSpPr>
          <p:nvPr/>
        </p:nvCxnSpPr>
        <p:spPr bwMode="auto">
          <a:xfrm>
            <a:off x="5580112" y="692696"/>
            <a:ext cx="432048" cy="1368152"/>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40" name="Stroomdiagram: Document 39"/>
          <p:cNvSpPr/>
          <p:nvPr/>
        </p:nvSpPr>
        <p:spPr bwMode="auto">
          <a:xfrm>
            <a:off x="7740352" y="1700808"/>
            <a:ext cx="1296144" cy="720080"/>
          </a:xfrm>
          <a:prstGeom prst="flowChartDocument">
            <a:avLst/>
          </a:prstGeom>
          <a:solidFill>
            <a:srgbClr val="D84010"/>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nl-NL" sz="1400" dirty="0" smtClean="0"/>
              <a:t>Service Definities</a:t>
            </a:r>
            <a:endParaRPr kumimoji="0" lang="nl-NL" sz="1400" b="0" i="0" u="none" strike="noStrike" cap="none" normalizeH="0" baseline="0" dirty="0" smtClean="0">
              <a:ln>
                <a:noFill/>
              </a:ln>
              <a:effectLst/>
              <a:latin typeface="Arial" charset="0"/>
              <a:ea typeface="ＭＳ Ｐゴシック" charset="0"/>
              <a:cs typeface="Arial" charset="0"/>
            </a:endParaRPr>
          </a:p>
        </p:txBody>
      </p:sp>
      <p:cxnSp>
        <p:nvCxnSpPr>
          <p:cNvPr id="41" name="Rechte verbindingslijn met pijl 40"/>
          <p:cNvCxnSpPr>
            <a:stCxn id="12" idx="3"/>
            <a:endCxn id="40" idx="1"/>
          </p:cNvCxnSpPr>
          <p:nvPr/>
        </p:nvCxnSpPr>
        <p:spPr bwMode="auto">
          <a:xfrm>
            <a:off x="7308304" y="2060848"/>
            <a:ext cx="432048" cy="0"/>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46" name="Stroomdiagram: Document 45"/>
          <p:cNvSpPr/>
          <p:nvPr/>
        </p:nvSpPr>
        <p:spPr bwMode="auto">
          <a:xfrm>
            <a:off x="2627784" y="3212976"/>
            <a:ext cx="1296144" cy="720080"/>
          </a:xfrm>
          <a:prstGeom prst="flowChartDocument">
            <a:avLst/>
          </a:prstGeom>
          <a:solidFill>
            <a:srgbClr val="FFFF00"/>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nl-NL" sz="1400" dirty="0" smtClean="0"/>
              <a:t>Database</a:t>
            </a:r>
          </a:p>
          <a:p>
            <a:pPr marL="0" marR="0" indent="0" algn="l" defTabSz="914400" rtl="0" eaLnBrk="1" fontAlgn="base" latinLnBrk="0" hangingPunct="1">
              <a:lnSpc>
                <a:spcPct val="100000"/>
              </a:lnSpc>
              <a:spcBef>
                <a:spcPct val="0"/>
              </a:spcBef>
              <a:spcAft>
                <a:spcPct val="0"/>
              </a:spcAft>
              <a:buClrTx/>
              <a:buSzTx/>
              <a:buFontTx/>
              <a:buNone/>
              <a:tabLst/>
            </a:pPr>
            <a:r>
              <a:rPr kumimoji="0" lang="nl-NL" sz="1400" b="0" i="0" u="none" strike="noStrike" cap="none" normalizeH="0" baseline="0" dirty="0" smtClean="0">
                <a:ln>
                  <a:noFill/>
                </a:ln>
                <a:effectLst/>
                <a:latin typeface="Arial" charset="0"/>
                <a:ea typeface="ＭＳ Ｐゴシック" charset="0"/>
                <a:cs typeface="Arial" charset="0"/>
              </a:rPr>
              <a:t>Ontwerp</a:t>
            </a:r>
          </a:p>
        </p:txBody>
      </p:sp>
      <p:sp>
        <p:nvSpPr>
          <p:cNvPr id="47" name="Stroomdiagram: Document 46"/>
          <p:cNvSpPr/>
          <p:nvPr/>
        </p:nvSpPr>
        <p:spPr bwMode="auto">
          <a:xfrm>
            <a:off x="7740352" y="3212976"/>
            <a:ext cx="1296144" cy="720080"/>
          </a:xfrm>
          <a:prstGeom prst="flowChartDocument">
            <a:avLst/>
          </a:prstGeom>
          <a:solidFill>
            <a:srgbClr val="FFFF00"/>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nl-NL" sz="1400" dirty="0" smtClean="0"/>
              <a:t>Service</a:t>
            </a:r>
          </a:p>
          <a:p>
            <a:pPr marL="0" marR="0" indent="0" algn="l" defTabSz="914400" rtl="0" eaLnBrk="1" fontAlgn="base" latinLnBrk="0" hangingPunct="1">
              <a:lnSpc>
                <a:spcPct val="100000"/>
              </a:lnSpc>
              <a:spcBef>
                <a:spcPct val="0"/>
              </a:spcBef>
              <a:spcAft>
                <a:spcPct val="0"/>
              </a:spcAft>
              <a:buClrTx/>
              <a:buSzTx/>
              <a:buFontTx/>
              <a:buNone/>
              <a:tabLst/>
            </a:pPr>
            <a:r>
              <a:rPr kumimoji="0" lang="nl-NL" sz="1400" b="0" i="0" u="none" strike="noStrike" cap="none" normalizeH="0" baseline="0" dirty="0" smtClean="0">
                <a:ln>
                  <a:noFill/>
                </a:ln>
                <a:effectLst/>
                <a:latin typeface="Arial" charset="0"/>
                <a:ea typeface="ＭＳ Ｐゴシック" charset="0"/>
                <a:cs typeface="Arial" charset="0"/>
              </a:rPr>
              <a:t>Ontwerp</a:t>
            </a:r>
          </a:p>
        </p:txBody>
      </p:sp>
      <p:sp>
        <p:nvSpPr>
          <p:cNvPr id="48" name="Stroomdiagram: Document 47"/>
          <p:cNvSpPr/>
          <p:nvPr/>
        </p:nvSpPr>
        <p:spPr bwMode="auto">
          <a:xfrm>
            <a:off x="2627784" y="4149080"/>
            <a:ext cx="1296144" cy="720080"/>
          </a:xfrm>
          <a:prstGeom prst="flowChartDocument">
            <a:avLst/>
          </a:prstGeom>
          <a:solidFill>
            <a:srgbClr val="FFFF00"/>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nl-NL" sz="1400" dirty="0" smtClean="0"/>
              <a:t>Database</a:t>
            </a:r>
          </a:p>
          <a:p>
            <a:pPr marL="0" marR="0" indent="0" algn="l" defTabSz="914400" rtl="0" eaLnBrk="1" fontAlgn="base" latinLnBrk="0" hangingPunct="1">
              <a:lnSpc>
                <a:spcPct val="100000"/>
              </a:lnSpc>
              <a:spcBef>
                <a:spcPct val="0"/>
              </a:spcBef>
              <a:spcAft>
                <a:spcPct val="0"/>
              </a:spcAft>
              <a:buClrTx/>
              <a:buSzTx/>
              <a:buFontTx/>
              <a:buNone/>
              <a:tabLst/>
            </a:pPr>
            <a:r>
              <a:rPr kumimoji="0" lang="nl-NL" sz="1400" b="0" i="0" u="none" strike="noStrike" cap="none" normalizeH="0" baseline="0" dirty="0" smtClean="0">
                <a:ln>
                  <a:noFill/>
                </a:ln>
                <a:effectLst/>
                <a:latin typeface="Arial" charset="0"/>
                <a:ea typeface="ＭＳ Ｐゴシック" charset="0"/>
                <a:cs typeface="Arial" charset="0"/>
              </a:rPr>
              <a:t>Bouw</a:t>
            </a:r>
          </a:p>
        </p:txBody>
      </p:sp>
      <p:sp>
        <p:nvSpPr>
          <p:cNvPr id="49" name="Stroomdiagram: Document 48"/>
          <p:cNvSpPr/>
          <p:nvPr/>
        </p:nvSpPr>
        <p:spPr bwMode="auto">
          <a:xfrm>
            <a:off x="7740352" y="4149080"/>
            <a:ext cx="1296144" cy="720080"/>
          </a:xfrm>
          <a:prstGeom prst="flowChartDocument">
            <a:avLst/>
          </a:prstGeom>
          <a:solidFill>
            <a:srgbClr val="FFFF00"/>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nl-NL" sz="1400" dirty="0" smtClean="0"/>
              <a:t>Service</a:t>
            </a:r>
          </a:p>
          <a:p>
            <a:pPr marL="0" marR="0" indent="0" algn="l" defTabSz="914400" rtl="0" eaLnBrk="1" fontAlgn="base" latinLnBrk="0" hangingPunct="1">
              <a:lnSpc>
                <a:spcPct val="100000"/>
              </a:lnSpc>
              <a:spcBef>
                <a:spcPct val="0"/>
              </a:spcBef>
              <a:spcAft>
                <a:spcPct val="0"/>
              </a:spcAft>
              <a:buClrTx/>
              <a:buSzTx/>
              <a:buFontTx/>
              <a:buNone/>
              <a:tabLst/>
            </a:pPr>
            <a:r>
              <a:rPr kumimoji="0" lang="nl-NL" sz="1400" b="0" i="0" u="none" strike="noStrike" cap="none" normalizeH="0" baseline="0" dirty="0" smtClean="0">
                <a:ln>
                  <a:noFill/>
                </a:ln>
                <a:effectLst/>
                <a:latin typeface="Arial" charset="0"/>
                <a:ea typeface="ＭＳ Ｐゴシック" charset="0"/>
                <a:cs typeface="Arial" charset="0"/>
              </a:rPr>
              <a:t>Bouw</a:t>
            </a:r>
          </a:p>
        </p:txBody>
      </p:sp>
      <p:sp>
        <p:nvSpPr>
          <p:cNvPr id="50" name="Stroomdiagram: Document 49"/>
          <p:cNvSpPr/>
          <p:nvPr/>
        </p:nvSpPr>
        <p:spPr bwMode="auto">
          <a:xfrm>
            <a:off x="6036162" y="3212976"/>
            <a:ext cx="1296144" cy="720080"/>
          </a:xfrm>
          <a:prstGeom prst="flowChartDocument">
            <a:avLst/>
          </a:prstGeom>
          <a:solidFill>
            <a:srgbClr val="FFFF00"/>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nl-NL" sz="1400" dirty="0" smtClean="0"/>
              <a:t>Oud/Nieuw  </a:t>
            </a:r>
          </a:p>
          <a:p>
            <a:pPr marL="0" marR="0" indent="0" algn="l" defTabSz="914400" rtl="0" eaLnBrk="1" fontAlgn="base" latinLnBrk="0" hangingPunct="1">
              <a:lnSpc>
                <a:spcPct val="100000"/>
              </a:lnSpc>
              <a:spcBef>
                <a:spcPct val="0"/>
              </a:spcBef>
              <a:spcAft>
                <a:spcPct val="0"/>
              </a:spcAft>
              <a:buClrTx/>
              <a:buSzTx/>
              <a:buFontTx/>
              <a:buNone/>
              <a:tabLst/>
            </a:pPr>
            <a:r>
              <a:rPr kumimoji="0" lang="nl-NL" sz="1400" b="0" i="0" u="none" strike="noStrike" cap="none" normalizeH="0" baseline="0" dirty="0" smtClean="0">
                <a:ln>
                  <a:noFill/>
                </a:ln>
                <a:effectLst/>
                <a:latin typeface="Arial" charset="0"/>
                <a:ea typeface="ＭＳ Ｐゴシック" charset="0"/>
                <a:cs typeface="Arial" charset="0"/>
              </a:rPr>
              <a:t>Ontwerp</a:t>
            </a:r>
          </a:p>
        </p:txBody>
      </p:sp>
      <p:sp>
        <p:nvSpPr>
          <p:cNvPr id="51" name="Stroomdiagram: Document 50"/>
          <p:cNvSpPr/>
          <p:nvPr/>
        </p:nvSpPr>
        <p:spPr bwMode="auto">
          <a:xfrm>
            <a:off x="6036162" y="4149080"/>
            <a:ext cx="1296144" cy="720080"/>
          </a:xfrm>
          <a:prstGeom prst="flowChartDocument">
            <a:avLst/>
          </a:prstGeom>
          <a:solidFill>
            <a:srgbClr val="FFFF00"/>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nl-NL" sz="1400" dirty="0" smtClean="0"/>
              <a:t>Oud/Nieuw</a:t>
            </a:r>
          </a:p>
          <a:p>
            <a:pPr marL="0" marR="0" indent="0" algn="l" defTabSz="914400" rtl="0" eaLnBrk="1" fontAlgn="base" latinLnBrk="0" hangingPunct="1">
              <a:lnSpc>
                <a:spcPct val="100000"/>
              </a:lnSpc>
              <a:spcBef>
                <a:spcPct val="0"/>
              </a:spcBef>
              <a:spcAft>
                <a:spcPct val="0"/>
              </a:spcAft>
              <a:buClrTx/>
              <a:buSzTx/>
              <a:buFontTx/>
              <a:buNone/>
              <a:tabLst/>
            </a:pPr>
            <a:r>
              <a:rPr kumimoji="0" lang="nl-NL" sz="1400" b="0" i="0" u="none" strike="noStrike" cap="none" normalizeH="0" baseline="0" dirty="0" smtClean="0">
                <a:ln>
                  <a:noFill/>
                </a:ln>
                <a:effectLst/>
                <a:latin typeface="Arial" charset="0"/>
                <a:ea typeface="ＭＳ Ｐゴシック" charset="0"/>
                <a:cs typeface="Arial" charset="0"/>
              </a:rPr>
              <a:t>Bouw</a:t>
            </a:r>
          </a:p>
        </p:txBody>
      </p:sp>
      <p:sp>
        <p:nvSpPr>
          <p:cNvPr id="52" name="Stroomdiagram: Document 51"/>
          <p:cNvSpPr/>
          <p:nvPr/>
        </p:nvSpPr>
        <p:spPr bwMode="auto">
          <a:xfrm>
            <a:off x="4331973" y="3212976"/>
            <a:ext cx="1296144" cy="720080"/>
          </a:xfrm>
          <a:prstGeom prst="flowChartDocument">
            <a:avLst/>
          </a:prstGeom>
          <a:solidFill>
            <a:srgbClr val="FFFF00"/>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nl-NL" sz="1400" dirty="0" smtClean="0"/>
              <a:t>Conversie</a:t>
            </a:r>
          </a:p>
          <a:p>
            <a:pPr marL="0" marR="0" indent="0" algn="l" defTabSz="914400" rtl="0" eaLnBrk="1" fontAlgn="base" latinLnBrk="0" hangingPunct="1">
              <a:lnSpc>
                <a:spcPct val="100000"/>
              </a:lnSpc>
              <a:spcBef>
                <a:spcPct val="0"/>
              </a:spcBef>
              <a:spcAft>
                <a:spcPct val="0"/>
              </a:spcAft>
              <a:buClrTx/>
              <a:buSzTx/>
              <a:buFontTx/>
              <a:buNone/>
              <a:tabLst/>
            </a:pPr>
            <a:r>
              <a:rPr kumimoji="0" lang="nl-NL" sz="1400" b="0" i="0" u="none" strike="noStrike" cap="none" normalizeH="0" baseline="0" dirty="0" smtClean="0">
                <a:ln>
                  <a:noFill/>
                </a:ln>
                <a:effectLst/>
                <a:latin typeface="Arial" charset="0"/>
                <a:ea typeface="ＭＳ Ｐゴシック" charset="0"/>
                <a:cs typeface="Arial" charset="0"/>
              </a:rPr>
              <a:t>Ontwerp</a:t>
            </a:r>
          </a:p>
        </p:txBody>
      </p:sp>
      <p:sp>
        <p:nvSpPr>
          <p:cNvPr id="53" name="Stroomdiagram: Document 52"/>
          <p:cNvSpPr/>
          <p:nvPr/>
        </p:nvSpPr>
        <p:spPr bwMode="auto">
          <a:xfrm>
            <a:off x="4331973" y="4149080"/>
            <a:ext cx="1296144" cy="720080"/>
          </a:xfrm>
          <a:prstGeom prst="flowChartDocument">
            <a:avLst/>
          </a:prstGeom>
          <a:solidFill>
            <a:srgbClr val="FFFF00"/>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nl-NL" sz="1400" dirty="0" smtClean="0"/>
              <a:t>Conversie</a:t>
            </a:r>
          </a:p>
          <a:p>
            <a:pPr marL="0" marR="0" indent="0" algn="l" defTabSz="914400" rtl="0" eaLnBrk="1" fontAlgn="base" latinLnBrk="0" hangingPunct="1">
              <a:lnSpc>
                <a:spcPct val="100000"/>
              </a:lnSpc>
              <a:spcBef>
                <a:spcPct val="0"/>
              </a:spcBef>
              <a:spcAft>
                <a:spcPct val="0"/>
              </a:spcAft>
              <a:buClrTx/>
              <a:buSzTx/>
              <a:buFontTx/>
              <a:buNone/>
              <a:tabLst/>
            </a:pPr>
            <a:r>
              <a:rPr kumimoji="0" lang="nl-NL" sz="1400" b="0" i="0" u="none" strike="noStrike" cap="none" normalizeH="0" baseline="0" dirty="0" smtClean="0">
                <a:ln>
                  <a:noFill/>
                </a:ln>
                <a:effectLst/>
                <a:latin typeface="Arial" charset="0"/>
                <a:ea typeface="ＭＳ Ｐゴシック" charset="0"/>
                <a:cs typeface="Arial" charset="0"/>
              </a:rPr>
              <a:t>Bouw</a:t>
            </a:r>
          </a:p>
        </p:txBody>
      </p:sp>
      <p:sp>
        <p:nvSpPr>
          <p:cNvPr id="28" name="Stroomdiagram: Magnetische schijf 27"/>
          <p:cNvSpPr/>
          <p:nvPr/>
        </p:nvSpPr>
        <p:spPr bwMode="auto">
          <a:xfrm>
            <a:off x="2699792" y="5157192"/>
            <a:ext cx="1296144" cy="720080"/>
          </a:xfrm>
          <a:prstGeom prst="flowChartMagneticDisk">
            <a:avLst/>
          </a:prstGeom>
          <a:solidFill>
            <a:srgbClr val="FFFF00"/>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nl-NL" sz="1400" dirty="0" smtClean="0"/>
              <a:t>Data</a:t>
            </a:r>
          </a:p>
        </p:txBody>
      </p:sp>
      <p:sp>
        <p:nvSpPr>
          <p:cNvPr id="29" name="Stroomdiagram: Interne opslag 28"/>
          <p:cNvSpPr/>
          <p:nvPr/>
        </p:nvSpPr>
        <p:spPr bwMode="auto">
          <a:xfrm>
            <a:off x="7740352" y="5157192"/>
            <a:ext cx="1296144" cy="720080"/>
          </a:xfrm>
          <a:prstGeom prst="flowChartInternalStorage">
            <a:avLst/>
          </a:prstGeom>
          <a:solidFill>
            <a:srgbClr val="FFFF00"/>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nl-NL" sz="1400" dirty="0" smtClean="0"/>
              <a:t>Service</a:t>
            </a:r>
          </a:p>
          <a:p>
            <a:pPr marL="0" marR="0" indent="0" algn="l" defTabSz="914400" rtl="0" eaLnBrk="1" fontAlgn="base" latinLnBrk="0" hangingPunct="1">
              <a:lnSpc>
                <a:spcPct val="100000"/>
              </a:lnSpc>
              <a:spcBef>
                <a:spcPct val="0"/>
              </a:spcBef>
              <a:spcAft>
                <a:spcPct val="0"/>
              </a:spcAft>
              <a:buClrTx/>
              <a:buSzTx/>
              <a:buFontTx/>
              <a:buNone/>
              <a:tabLst/>
            </a:pPr>
            <a:r>
              <a:rPr kumimoji="0" lang="nl-NL" sz="1400" b="0" i="0" u="none" strike="noStrike" cap="none" normalizeH="0" baseline="0" dirty="0" smtClean="0">
                <a:ln>
                  <a:noFill/>
                </a:ln>
                <a:effectLst/>
                <a:latin typeface="Arial" charset="0"/>
                <a:ea typeface="ＭＳ Ｐゴシック" charset="0"/>
                <a:cs typeface="Arial" charset="0"/>
              </a:rPr>
              <a:t>(</a:t>
            </a:r>
            <a:r>
              <a:rPr kumimoji="0" lang="nl-NL" sz="1400" b="0" i="0" u="none" strike="noStrike" cap="none" normalizeH="0" baseline="0" dirty="0" err="1" smtClean="0">
                <a:ln>
                  <a:noFill/>
                </a:ln>
                <a:effectLst/>
                <a:latin typeface="Arial" charset="0"/>
                <a:ea typeface="ＭＳ Ｐゴシック" charset="0"/>
                <a:cs typeface="Arial" charset="0"/>
              </a:rPr>
              <a:t>method</a:t>
            </a:r>
            <a:r>
              <a:rPr kumimoji="0" lang="nl-NL" sz="1400" b="0" i="0" u="none" strike="noStrike" cap="none" normalizeH="0" baseline="0" dirty="0" smtClean="0">
                <a:ln>
                  <a:noFill/>
                </a:ln>
                <a:effectLst/>
                <a:latin typeface="Arial" charset="0"/>
                <a:ea typeface="ＭＳ Ｐゴシック" charset="0"/>
                <a:cs typeface="Arial" charset="0"/>
              </a:rPr>
              <a:t>)</a:t>
            </a:r>
          </a:p>
        </p:txBody>
      </p:sp>
      <p:sp>
        <p:nvSpPr>
          <p:cNvPr id="30" name="Stroomdiagram: Interne opslag 29"/>
          <p:cNvSpPr/>
          <p:nvPr/>
        </p:nvSpPr>
        <p:spPr bwMode="auto">
          <a:xfrm>
            <a:off x="5220072" y="5157192"/>
            <a:ext cx="1296144" cy="720080"/>
          </a:xfrm>
          <a:prstGeom prst="flowChartInternalStorage">
            <a:avLst/>
          </a:prstGeom>
          <a:solidFill>
            <a:srgbClr val="FFFF00"/>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nl-NL" sz="1400" dirty="0" smtClean="0"/>
              <a:t>STP</a:t>
            </a:r>
          </a:p>
          <a:p>
            <a:pPr marL="0" marR="0" indent="0" algn="l" defTabSz="914400" rtl="0" eaLnBrk="1" fontAlgn="base" latinLnBrk="0" hangingPunct="1">
              <a:lnSpc>
                <a:spcPct val="100000"/>
              </a:lnSpc>
              <a:spcBef>
                <a:spcPct val="0"/>
              </a:spcBef>
              <a:spcAft>
                <a:spcPct val="0"/>
              </a:spcAft>
              <a:buClrTx/>
              <a:buSzTx/>
              <a:buFontTx/>
              <a:buNone/>
              <a:tabLst/>
            </a:pPr>
            <a:r>
              <a:rPr kumimoji="0" lang="nl-NL" sz="1400" b="0" i="0" u="none" strike="noStrike" cap="none" normalizeH="0" baseline="0" dirty="0" smtClean="0">
                <a:ln>
                  <a:noFill/>
                </a:ln>
                <a:effectLst/>
                <a:latin typeface="Arial" charset="0"/>
                <a:ea typeface="ＭＳ Ｐゴシック" charset="0"/>
                <a:cs typeface="Arial" charset="0"/>
              </a:rPr>
              <a:t>(scripts)</a:t>
            </a:r>
          </a:p>
        </p:txBody>
      </p:sp>
      <p:sp>
        <p:nvSpPr>
          <p:cNvPr id="32" name="Stroomdiagram: Document 31"/>
          <p:cNvSpPr/>
          <p:nvPr/>
        </p:nvSpPr>
        <p:spPr bwMode="auto">
          <a:xfrm>
            <a:off x="-756592" y="908720"/>
            <a:ext cx="1296144" cy="720080"/>
          </a:xfrm>
          <a:prstGeom prst="flowChartDocument">
            <a:avLst/>
          </a:prstGeom>
          <a:solidFill>
            <a:schemeClr val="accent4">
              <a:lumMod val="75000"/>
            </a:schemeClr>
          </a:solidFill>
          <a:ln w="9525" cap="flat" cmpd="sng" algn="ctr">
            <a:solidFill>
              <a:srgbClr val="00325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nl-NL" sz="1400" b="0" i="0" u="none" strike="noStrike" cap="none" normalizeH="0" baseline="0" dirty="0" err="1" smtClean="0">
                <a:ln>
                  <a:noFill/>
                </a:ln>
                <a:effectLst/>
                <a:latin typeface="Arial" charset="0"/>
                <a:ea typeface="ＭＳ Ｐゴシック" charset="0"/>
                <a:cs typeface="Arial" charset="0"/>
              </a:rPr>
              <a:t>Gegevens-model</a:t>
            </a:r>
            <a:r>
              <a:rPr kumimoji="0" lang="nl-NL" sz="1400" b="0" i="0" u="none" strike="noStrike" cap="none" normalizeH="0" baseline="0" dirty="0" smtClean="0">
                <a:ln>
                  <a:noFill/>
                </a:ln>
                <a:effectLst/>
                <a:latin typeface="Arial" charset="0"/>
                <a:ea typeface="ＭＳ Ｐゴシック" charset="0"/>
                <a:cs typeface="Arial" charset="0"/>
              </a:rPr>
              <a:t> (3</a:t>
            </a:r>
            <a:r>
              <a:rPr kumimoji="0" lang="nl-NL" sz="1400" b="0" i="0" u="none" strike="noStrike" cap="none" normalizeH="0" baseline="30000" dirty="0" smtClean="0">
                <a:ln>
                  <a:noFill/>
                </a:ln>
                <a:effectLst/>
                <a:latin typeface="Arial" charset="0"/>
                <a:ea typeface="ＭＳ Ｐゴシック" charset="0"/>
                <a:cs typeface="Arial" charset="0"/>
              </a:rPr>
              <a:t>de</a:t>
            </a:r>
            <a:r>
              <a:rPr kumimoji="0" lang="nl-NL" sz="1400" b="0" i="0" u="none" strike="noStrike" cap="none" normalizeH="0" baseline="0" dirty="0" smtClean="0">
                <a:ln>
                  <a:noFill/>
                </a:ln>
                <a:effectLst/>
                <a:latin typeface="Arial" charset="0"/>
                <a:ea typeface="ＭＳ Ｐゴシック" charset="0"/>
                <a:cs typeface="Arial" charset="0"/>
              </a:rPr>
              <a:t>)</a:t>
            </a:r>
            <a:endParaRPr kumimoji="0" lang="nl-NL" sz="1400" b="0" i="0" u="none" strike="noStrike" cap="none" normalizeH="0" baseline="0" dirty="0" smtClean="0">
              <a:ln>
                <a:noFill/>
              </a:ln>
              <a:effectLst/>
              <a:latin typeface="Arial" charset="0"/>
              <a:ea typeface="ＭＳ Ｐゴシック" charset="0"/>
              <a:cs typeface="Arial" charset="0"/>
            </a:endParaRPr>
          </a:p>
        </p:txBody>
      </p:sp>
      <p:cxnSp>
        <p:nvCxnSpPr>
          <p:cNvPr id="33" name="Rechte verbindingslijn met pijl 32"/>
          <p:cNvCxnSpPr/>
          <p:nvPr/>
        </p:nvCxnSpPr>
        <p:spPr bwMode="auto">
          <a:xfrm>
            <a:off x="395536" y="1268760"/>
            <a:ext cx="432048" cy="0"/>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Tree>
    <p:extLst>
      <p:ext uri="{BB962C8B-B14F-4D97-AF65-F5344CB8AC3E}">
        <p14:creationId xmlns:p14="http://schemas.microsoft.com/office/powerpoint/2010/main" xmlns="" val="21584601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r>
              <a:rPr lang="nl-NL" dirty="0" smtClean="0"/>
              <a:t>Behalve formele en materiële historie ook nog te maken met structuurhistorie:</a:t>
            </a:r>
          </a:p>
          <a:p>
            <a:pPr lvl="1"/>
            <a:r>
              <a:rPr lang="nl-NL" dirty="0" smtClean="0"/>
              <a:t>De manier waarop vroeger tegen de gegevens aan werd gekeken. Dat wat je eerder – op een andere manier – hebt geregistreerd.</a:t>
            </a:r>
          </a:p>
          <a:p>
            <a:endParaRPr lang="nl-NL" dirty="0"/>
          </a:p>
        </p:txBody>
      </p:sp>
      <p:sp>
        <p:nvSpPr>
          <p:cNvPr id="4" name="Tijdelijke aanduiding voor dianummer 3"/>
          <p:cNvSpPr>
            <a:spLocks noGrp="1"/>
          </p:cNvSpPr>
          <p:nvPr>
            <p:ph type="sldNum" sz="quarter" idx="12"/>
          </p:nvPr>
        </p:nvSpPr>
        <p:spPr/>
        <p:txBody>
          <a:bodyPr/>
          <a:lstStyle/>
          <a:p>
            <a:fld id="{BD2E044F-0D5E-E942-AFC3-081FA31B288E}" type="slidenum">
              <a:rPr lang="nl-NL" smtClean="0"/>
              <a:pPr/>
              <a:t>3</a:t>
            </a:fld>
            <a:endParaRPr lang="nl-NL"/>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Feiten -1 (?)</a:t>
            </a:r>
            <a:endParaRPr lang="nl-NL" dirty="0"/>
          </a:p>
        </p:txBody>
      </p:sp>
      <p:sp>
        <p:nvSpPr>
          <p:cNvPr id="3" name="Tijdelijke aanduiding voor inhoud 2"/>
          <p:cNvSpPr>
            <a:spLocks noGrp="1"/>
          </p:cNvSpPr>
          <p:nvPr>
            <p:ph idx="1"/>
          </p:nvPr>
        </p:nvSpPr>
        <p:spPr/>
        <p:txBody>
          <a:bodyPr/>
          <a:lstStyle/>
          <a:p>
            <a:r>
              <a:rPr lang="nl-NL" sz="1600" dirty="0" smtClean="0"/>
              <a:t>Als gemeenten er naar kunnen vragen zullen de leveranciers het moeten gaan leveren waardoor ze mogelijk eerder moeten gaan investeren in een nieuwe versie en dus minder (lang) aan de oude versie kunnen verdienen. </a:t>
            </a:r>
          </a:p>
          <a:p>
            <a:r>
              <a:rPr lang="nl-NL" sz="1600" dirty="0" smtClean="0"/>
              <a:t>Door de standaard hoeft de leverancier maar één koppelvlak realiseren (met een aantal services) welke dan vervolgens bij meerdere gemeenten kan worden ingezet. </a:t>
            </a:r>
          </a:p>
          <a:p>
            <a:r>
              <a:rPr lang="nl-NL" sz="1600" dirty="0" smtClean="0"/>
              <a:t>Ontwikkelen conform de standaard scheelt in ontwikkelkosten.</a:t>
            </a:r>
          </a:p>
          <a:p>
            <a:r>
              <a:rPr lang="nl-NL" sz="1600" dirty="0" smtClean="0"/>
              <a:t>Ontwikkelen conform de standaard maakt dat leveranciers bij de verschillende gemeenten niet meer het volle pond kunnen vragen.</a:t>
            </a:r>
          </a:p>
          <a:p>
            <a:r>
              <a:rPr lang="nl-NL" sz="1600" dirty="0" smtClean="0"/>
              <a:t>Leveranciers zouden pas moeten gaan ontwikkelen als de gemeenten er om gaan vragen.</a:t>
            </a:r>
          </a:p>
          <a:p>
            <a:r>
              <a:rPr lang="nl-NL" sz="1600" dirty="0" smtClean="0"/>
              <a:t>Leveranciers gaan ontwikkelen als ze denken dat gemeenten er om gaan vragen.</a:t>
            </a:r>
          </a:p>
          <a:p>
            <a:r>
              <a:rPr lang="nl-NL" sz="1600" dirty="0" smtClean="0"/>
              <a:t>Leveranciers gaan pas ontwikkelen als gemeenten er om vragen.</a:t>
            </a:r>
          </a:p>
          <a:p>
            <a:r>
              <a:rPr lang="nl-NL" sz="1600" dirty="0" smtClean="0"/>
              <a:t>Het realiseren van een standaard en het ontwikkelen van software conform die standaard gaat moeilijk parallel.</a:t>
            </a:r>
          </a:p>
        </p:txBody>
      </p:sp>
      <p:sp>
        <p:nvSpPr>
          <p:cNvPr id="4" name="Tijdelijke aanduiding voor dianummer 3"/>
          <p:cNvSpPr>
            <a:spLocks noGrp="1"/>
          </p:cNvSpPr>
          <p:nvPr>
            <p:ph type="sldNum" sz="quarter" idx="12"/>
          </p:nvPr>
        </p:nvSpPr>
        <p:spPr/>
        <p:txBody>
          <a:bodyPr/>
          <a:lstStyle/>
          <a:p>
            <a:fld id="{BD2E044F-0D5E-E942-AFC3-081FA31B288E}" type="slidenum">
              <a:rPr lang="nl-NL" smtClean="0"/>
              <a:pPr/>
              <a:t>4</a:t>
            </a:fld>
            <a:endParaRPr lang="nl-NL"/>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Feiten </a:t>
            </a:r>
            <a:r>
              <a:rPr lang="nl-NL" dirty="0" smtClean="0"/>
              <a:t>-2 </a:t>
            </a:r>
            <a:r>
              <a:rPr lang="nl-NL" dirty="0" smtClean="0"/>
              <a:t>(?)</a:t>
            </a:r>
            <a:endParaRPr lang="nl-NL" dirty="0"/>
          </a:p>
        </p:txBody>
      </p:sp>
      <p:sp>
        <p:nvSpPr>
          <p:cNvPr id="3" name="Tijdelijke aanduiding voor inhoud 2"/>
          <p:cNvSpPr>
            <a:spLocks noGrp="1"/>
          </p:cNvSpPr>
          <p:nvPr>
            <p:ph idx="1"/>
          </p:nvPr>
        </p:nvSpPr>
        <p:spPr/>
        <p:txBody>
          <a:bodyPr/>
          <a:lstStyle/>
          <a:p>
            <a:r>
              <a:rPr lang="nl-NL" sz="1600" dirty="0" smtClean="0"/>
              <a:t>Als er een nieuwe versie aan gaat komen van een standaard, zullen gemeenten wachten met aanschaf van geheel nieuwe applicaties tot de versie operationeel is en zij applicaties conform die nieuwe standaard kunnen vragen.</a:t>
            </a:r>
          </a:p>
          <a:p>
            <a:r>
              <a:rPr lang="nl-NL" sz="1600" dirty="0" smtClean="0"/>
              <a:t>Als een gemeente een applicatie heeft die voldoet aan de standaard, dan heeft het uitbrengen van een nieuwe versie van de standaard geen invloed op de vernieuwingsdrang bij die gemeente.</a:t>
            </a:r>
          </a:p>
          <a:p>
            <a:r>
              <a:rPr lang="nl-NL" sz="1600" dirty="0" smtClean="0"/>
              <a:t>Gemeenten lopen geen (</a:t>
            </a:r>
            <a:r>
              <a:rPr lang="nl-NL" sz="1600" dirty="0" err="1" smtClean="0"/>
              <a:t>investerings</a:t>
            </a:r>
            <a:r>
              <a:rPr lang="nl-NL" sz="1600" dirty="0" smtClean="0"/>
              <a:t>)risico als ze nu een applicatie implementeren die voldoet aan de in gebruik zijnde standaard.</a:t>
            </a:r>
          </a:p>
          <a:p>
            <a:r>
              <a:rPr lang="nl-NL" sz="1600" dirty="0" smtClean="0"/>
              <a:t>De frequentie van het uitbrengen van een nieuwe versie is belangrijker dan de omvang</a:t>
            </a:r>
          </a:p>
          <a:p>
            <a:r>
              <a:rPr lang="nl-NL" sz="1600" dirty="0" smtClean="0"/>
              <a:t>Voor de </a:t>
            </a:r>
            <a:r>
              <a:rPr lang="nl-NL" sz="1600" dirty="0" err="1" smtClean="0"/>
              <a:t>ZD-services</a:t>
            </a:r>
            <a:r>
              <a:rPr lang="nl-NL" sz="1600" dirty="0" smtClean="0"/>
              <a:t> moet er nog een beheerproces komen dat er voor zorgt dat de veranderingen op </a:t>
            </a:r>
            <a:r>
              <a:rPr lang="nl-NL" sz="1600" dirty="0" err="1" smtClean="0"/>
              <a:t>StUF-ZKN</a:t>
            </a:r>
            <a:r>
              <a:rPr lang="nl-NL" sz="1600" dirty="0" smtClean="0"/>
              <a:t> meegenomen wordt.</a:t>
            </a:r>
          </a:p>
          <a:p>
            <a:r>
              <a:rPr lang="nl-NL" sz="1600" dirty="0" smtClean="0"/>
              <a:t>Een </a:t>
            </a:r>
            <a:r>
              <a:rPr lang="nl-NL" sz="1600" dirty="0" smtClean="0"/>
              <a:t>nieuwe versie van het RSGB uitbrengen veel eerder dan eind 2016 impliceert dat je </a:t>
            </a:r>
          </a:p>
          <a:p>
            <a:r>
              <a:rPr lang="nl-NL" sz="1600" dirty="0" smtClean="0"/>
              <a:t>	a) de nieuwe BRP daar niet in hebt opgenomen en </a:t>
            </a:r>
          </a:p>
          <a:p>
            <a:r>
              <a:rPr lang="nl-NL" sz="1600" dirty="0" smtClean="0"/>
              <a:t>	b) als het nieuwe BRP er komt (vastgesteld is) dan alsnog een nieuwe versie uit moet brengen.</a:t>
            </a:r>
          </a:p>
          <a:p>
            <a:endParaRPr lang="nl-NL" sz="1600" dirty="0" smtClean="0"/>
          </a:p>
          <a:p>
            <a:endParaRPr lang="nl-NL" sz="1600" dirty="0"/>
          </a:p>
        </p:txBody>
      </p:sp>
      <p:sp>
        <p:nvSpPr>
          <p:cNvPr id="4" name="Tijdelijke aanduiding voor dianummer 3"/>
          <p:cNvSpPr>
            <a:spLocks noGrp="1"/>
          </p:cNvSpPr>
          <p:nvPr>
            <p:ph type="sldNum" sz="quarter" idx="12"/>
          </p:nvPr>
        </p:nvSpPr>
        <p:spPr/>
        <p:txBody>
          <a:bodyPr/>
          <a:lstStyle/>
          <a:p>
            <a:fld id="{BD2E044F-0D5E-E942-AFC3-081FA31B288E}" type="slidenum">
              <a:rPr lang="nl-NL" smtClean="0"/>
              <a:pPr/>
              <a:t>5</a:t>
            </a:fld>
            <a:endParaRPr lang="nl-NL"/>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Feiten-3 ?</a:t>
            </a:r>
            <a:endParaRPr lang="nl-NL" dirty="0"/>
          </a:p>
        </p:txBody>
      </p:sp>
      <p:sp>
        <p:nvSpPr>
          <p:cNvPr id="3" name="Tijdelijke aanduiding voor inhoud 2"/>
          <p:cNvSpPr>
            <a:spLocks noGrp="1"/>
          </p:cNvSpPr>
          <p:nvPr>
            <p:ph idx="1"/>
          </p:nvPr>
        </p:nvSpPr>
        <p:spPr/>
        <p:txBody>
          <a:bodyPr/>
          <a:lstStyle/>
          <a:p>
            <a:r>
              <a:rPr lang="nl-NL" sz="1600" dirty="0" smtClean="0"/>
              <a:t>Het verstuffen van RGBZ duurt lang</a:t>
            </a:r>
          </a:p>
          <a:p>
            <a:r>
              <a:rPr lang="nl-NL" sz="1600" dirty="0" smtClean="0"/>
              <a:t>De verzameling van mee te nemen wijzigingen in een release bepaalt de releasedatum</a:t>
            </a:r>
          </a:p>
          <a:p>
            <a:r>
              <a:rPr lang="nl-NL" sz="1600" dirty="0" smtClean="0"/>
              <a:t>De releasedatum bepaalt de verzameling van mee te nemen wijzigingen in een release.</a:t>
            </a:r>
          </a:p>
          <a:p>
            <a:r>
              <a:rPr lang="nl-NL" sz="1600" dirty="0" smtClean="0"/>
              <a:t>Uitrol van een nieuwe release van een applicatie kost een gemeente geld (meer releases kost meer ook al is de verandering elke keer een kleine)</a:t>
            </a:r>
          </a:p>
          <a:p>
            <a:r>
              <a:rPr lang="nl-NL" sz="1600" dirty="0" smtClean="0"/>
              <a:t>Gemeenten gaan pas over naar een nieuwe release als er rust/stabiliteit is in versies van de standaard</a:t>
            </a:r>
          </a:p>
          <a:p>
            <a:r>
              <a:rPr lang="nl-NL" sz="1600" dirty="0" smtClean="0"/>
              <a:t>Een gemeente gaat uit van een afschrijvingstermijn van 4-5 jaar voor een (versie van) een applicatie.</a:t>
            </a:r>
          </a:p>
          <a:p>
            <a:r>
              <a:rPr lang="nl-NL" sz="1600" dirty="0" smtClean="0"/>
              <a:t>Het volgen van ontwikkelingen is van belang om een standaard relevant te houden</a:t>
            </a:r>
          </a:p>
          <a:p>
            <a:r>
              <a:rPr lang="nl-NL" sz="1600" dirty="0" smtClean="0"/>
              <a:t>Het doorvoeren van geleerde lessen (fouten en verbeteringen) is van belang om een standaard relevant te houden</a:t>
            </a:r>
          </a:p>
          <a:p>
            <a:endParaRPr lang="nl-NL" sz="1600" dirty="0" smtClean="0"/>
          </a:p>
        </p:txBody>
      </p:sp>
      <p:sp>
        <p:nvSpPr>
          <p:cNvPr id="4" name="Tijdelijke aanduiding voor dianummer 3"/>
          <p:cNvSpPr>
            <a:spLocks noGrp="1"/>
          </p:cNvSpPr>
          <p:nvPr>
            <p:ph type="sldNum" sz="quarter" idx="12"/>
          </p:nvPr>
        </p:nvSpPr>
        <p:spPr/>
        <p:txBody>
          <a:bodyPr/>
          <a:lstStyle/>
          <a:p>
            <a:fld id="{BD2E044F-0D5E-E942-AFC3-081FA31B288E}" type="slidenum">
              <a:rPr lang="nl-NL" smtClean="0"/>
              <a:pPr/>
              <a:t>6</a:t>
            </a:fld>
            <a:endParaRPr lang="nl-NL"/>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Feiten-4 (?)</a:t>
            </a:r>
            <a:endParaRPr lang="nl-NL" dirty="0"/>
          </a:p>
        </p:txBody>
      </p:sp>
      <p:sp>
        <p:nvSpPr>
          <p:cNvPr id="3" name="Tijdelijke aanduiding voor inhoud 2"/>
          <p:cNvSpPr>
            <a:spLocks noGrp="1"/>
          </p:cNvSpPr>
          <p:nvPr>
            <p:ph idx="1"/>
          </p:nvPr>
        </p:nvSpPr>
        <p:spPr/>
        <p:txBody>
          <a:bodyPr/>
          <a:lstStyle/>
          <a:p>
            <a:r>
              <a:rPr lang="nl-NL" dirty="0" smtClean="0"/>
              <a:t>Feit?(check Beheermodel): 3 maanden na het uitbrengen van een </a:t>
            </a:r>
            <a:r>
              <a:rPr lang="nl-NL" dirty="0" err="1" smtClean="0"/>
              <a:t>IM-sectormodel</a:t>
            </a:r>
            <a:r>
              <a:rPr lang="nl-NL" dirty="0" smtClean="0"/>
              <a:t> moet er ook een </a:t>
            </a:r>
            <a:r>
              <a:rPr lang="nl-NL" dirty="0" err="1" smtClean="0"/>
              <a:t>StUF-sectormodel</a:t>
            </a:r>
            <a:r>
              <a:rPr lang="nl-NL" dirty="0" smtClean="0"/>
              <a:t> ontwikkeld zijn.</a:t>
            </a:r>
          </a:p>
          <a:p>
            <a:r>
              <a:rPr lang="nl-NL" dirty="0" err="1" smtClean="0"/>
              <a:t>Verstuffing</a:t>
            </a:r>
            <a:r>
              <a:rPr lang="nl-NL" dirty="0" smtClean="0"/>
              <a:t> (inclusief vaststellen) van een versie van een horizontaal gegevensmodel kost een half jaar.</a:t>
            </a:r>
          </a:p>
          <a:p>
            <a:r>
              <a:rPr lang="nl-NL" dirty="0" smtClean="0"/>
              <a:t>Bouwen van software conform een nieuwe versie van een standaard duurt een jaar.</a:t>
            </a:r>
          </a:p>
          <a:p>
            <a:r>
              <a:rPr lang="nl-NL" dirty="0" smtClean="0"/>
              <a:t>Implementeren van een nieuwe versie bij een gemeente kost maximaal een half jaar.</a:t>
            </a:r>
          </a:p>
          <a:p>
            <a:endParaRPr lang="nl-NL" dirty="0"/>
          </a:p>
        </p:txBody>
      </p:sp>
      <p:sp>
        <p:nvSpPr>
          <p:cNvPr id="4" name="Tijdelijke aanduiding voor dianummer 3"/>
          <p:cNvSpPr>
            <a:spLocks noGrp="1"/>
          </p:cNvSpPr>
          <p:nvPr>
            <p:ph type="sldNum" sz="quarter" idx="12"/>
          </p:nvPr>
        </p:nvSpPr>
        <p:spPr/>
        <p:txBody>
          <a:bodyPr/>
          <a:lstStyle/>
          <a:p>
            <a:fld id="{BD2E044F-0D5E-E942-AFC3-081FA31B288E}" type="slidenum">
              <a:rPr lang="nl-NL" smtClean="0"/>
              <a:pPr/>
              <a:t>7</a:t>
            </a:fld>
            <a:endParaRPr lang="nl-NL"/>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Wensen (?)</a:t>
            </a:r>
            <a:endParaRPr lang="nl-NL" dirty="0"/>
          </a:p>
        </p:txBody>
      </p:sp>
      <p:sp>
        <p:nvSpPr>
          <p:cNvPr id="3" name="Tijdelijke aanduiding voor inhoud 2"/>
          <p:cNvSpPr>
            <a:spLocks noGrp="1"/>
          </p:cNvSpPr>
          <p:nvPr>
            <p:ph idx="1"/>
          </p:nvPr>
        </p:nvSpPr>
        <p:spPr/>
        <p:txBody>
          <a:bodyPr/>
          <a:lstStyle/>
          <a:p>
            <a:r>
              <a:rPr lang="nl-NL" sz="1800" dirty="0" err="1" smtClean="0"/>
              <a:t>StuF-BG</a:t>
            </a:r>
            <a:r>
              <a:rPr lang="nl-NL" sz="1800" dirty="0" smtClean="0"/>
              <a:t> / StUF ZKN moet je niet zien als een interface waar voor je een implementatie maakt</a:t>
            </a:r>
          </a:p>
          <a:p>
            <a:r>
              <a:rPr lang="nl-NL" sz="1800" dirty="0" smtClean="0"/>
              <a:t>Alleen specifieke koppelvlakken gebaseerd op </a:t>
            </a:r>
            <a:r>
              <a:rPr lang="nl-NL" sz="1800" dirty="0" err="1" smtClean="0"/>
              <a:t>StUF-BG</a:t>
            </a:r>
            <a:r>
              <a:rPr lang="nl-NL" sz="1800" dirty="0" smtClean="0"/>
              <a:t> / </a:t>
            </a:r>
            <a:r>
              <a:rPr lang="nl-NL" sz="1800" dirty="0" err="1" smtClean="0"/>
              <a:t>StUF-ZKN</a:t>
            </a:r>
            <a:r>
              <a:rPr lang="nl-NL" sz="1800" dirty="0" smtClean="0"/>
              <a:t> moet je implementeren. </a:t>
            </a:r>
          </a:p>
          <a:p>
            <a:endParaRPr lang="nl-NL" sz="1800" dirty="0"/>
          </a:p>
        </p:txBody>
      </p:sp>
      <p:sp>
        <p:nvSpPr>
          <p:cNvPr id="4" name="Tijdelijke aanduiding voor dianummer 3"/>
          <p:cNvSpPr>
            <a:spLocks noGrp="1"/>
          </p:cNvSpPr>
          <p:nvPr>
            <p:ph type="sldNum" sz="quarter" idx="12"/>
          </p:nvPr>
        </p:nvSpPr>
        <p:spPr/>
        <p:txBody>
          <a:bodyPr/>
          <a:lstStyle/>
          <a:p>
            <a:fld id="{BD2E044F-0D5E-E942-AFC3-081FA31B288E}" type="slidenum">
              <a:rPr lang="nl-NL" smtClean="0"/>
              <a:pPr/>
              <a:t>8</a:t>
            </a:fld>
            <a:endParaRPr lang="nl-NL"/>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lstStyle/>
          <a:p>
            <a:pPr>
              <a:buNone/>
            </a:pPr>
            <a:r>
              <a:rPr lang="nl-NL" sz="1400" dirty="0" smtClean="0"/>
              <a:t>1. Als er een nieuwe release </a:t>
            </a:r>
            <a:r>
              <a:rPr lang="nl-NL" sz="1400" dirty="0" err="1" smtClean="0"/>
              <a:t>cq</a:t>
            </a:r>
            <a:r>
              <a:rPr lang="nl-NL" sz="1400" dirty="0" smtClean="0"/>
              <a:t>. nieuwe versie komt van </a:t>
            </a:r>
            <a:r>
              <a:rPr lang="nl-NL" sz="1400" dirty="0" err="1" smtClean="0"/>
              <a:t>StUF-BG</a:t>
            </a:r>
            <a:r>
              <a:rPr lang="nl-NL" sz="1400" dirty="0" smtClean="0"/>
              <a:t> </a:t>
            </a:r>
            <a:r>
              <a:rPr lang="nl-NL" sz="1400" dirty="0" err="1" smtClean="0"/>
              <a:t>cq</a:t>
            </a:r>
            <a:r>
              <a:rPr lang="nl-NL" sz="1400" dirty="0" smtClean="0"/>
              <a:t>. </a:t>
            </a:r>
            <a:r>
              <a:rPr lang="nl-NL" sz="1400" dirty="0" err="1" smtClean="0"/>
              <a:t>StUF-ZKN</a:t>
            </a:r>
            <a:r>
              <a:rPr lang="nl-NL" sz="1400" dirty="0" smtClean="0"/>
              <a:t> moet er dan ook direct wat aan de applicaties (gegevensmagazijn/zaakmagazijn/zaaksysteem en satellieten) gebeuren?</a:t>
            </a:r>
          </a:p>
          <a:p>
            <a:pPr>
              <a:buNone/>
            </a:pPr>
            <a:r>
              <a:rPr lang="nl-NL" sz="1400" dirty="0" smtClean="0"/>
              <a:t>1.1 Zo nee, wanneer is er dan wel die impact op de applicaties?</a:t>
            </a:r>
          </a:p>
          <a:p>
            <a:pPr>
              <a:buNone/>
            </a:pPr>
            <a:r>
              <a:rPr lang="nl-NL" sz="1400" dirty="0" smtClean="0"/>
              <a:t>1.2 Als er een nieuwe release </a:t>
            </a:r>
            <a:r>
              <a:rPr lang="nl-NL" sz="1400" dirty="0" err="1" smtClean="0"/>
              <a:t>cq</a:t>
            </a:r>
            <a:r>
              <a:rPr lang="nl-NL" sz="1400" dirty="0" smtClean="0"/>
              <a:t>. nieuwe versie komt van </a:t>
            </a:r>
            <a:r>
              <a:rPr lang="nl-NL" sz="1400" dirty="0" err="1" smtClean="0"/>
              <a:t>StUF-BG</a:t>
            </a:r>
            <a:r>
              <a:rPr lang="nl-NL" sz="1400" dirty="0" smtClean="0"/>
              <a:t> </a:t>
            </a:r>
            <a:r>
              <a:rPr lang="nl-NL" sz="1400" dirty="0" err="1" smtClean="0"/>
              <a:t>cq</a:t>
            </a:r>
            <a:r>
              <a:rPr lang="nl-NL" sz="1400" dirty="0" smtClean="0"/>
              <a:t>. </a:t>
            </a:r>
            <a:r>
              <a:rPr lang="nl-NL" sz="1400" dirty="0" err="1" smtClean="0"/>
              <a:t>StUF-ZKN</a:t>
            </a:r>
            <a:r>
              <a:rPr lang="nl-NL" sz="1400" dirty="0" smtClean="0"/>
              <a:t> moet er dan ook direct wat aan de KV gebeuren die gebaseerd zijn op een oude versie?</a:t>
            </a:r>
          </a:p>
          <a:p>
            <a:pPr>
              <a:buNone/>
            </a:pPr>
            <a:endParaRPr lang="nl-NL" sz="1400" dirty="0" smtClean="0"/>
          </a:p>
          <a:p>
            <a:pPr>
              <a:buNone/>
            </a:pPr>
            <a:r>
              <a:rPr lang="nl-NL" sz="1400" dirty="0" smtClean="0"/>
              <a:t>2. Op welk moment moet je de </a:t>
            </a:r>
            <a:r>
              <a:rPr lang="nl-NL" sz="1400" dirty="0" err="1" smtClean="0"/>
              <a:t>roadmap</a:t>
            </a:r>
            <a:r>
              <a:rPr lang="nl-NL" sz="1400" dirty="0" smtClean="0"/>
              <a:t> onder de aandacht brengen?</a:t>
            </a:r>
          </a:p>
          <a:p>
            <a:pPr>
              <a:buNone/>
            </a:pPr>
            <a:r>
              <a:rPr lang="nl-NL" sz="1400" dirty="0" smtClean="0"/>
              <a:t>	a) bij goedkeuren IM</a:t>
            </a:r>
          </a:p>
          <a:p>
            <a:pPr>
              <a:buNone/>
            </a:pPr>
            <a:r>
              <a:rPr lang="nl-NL" sz="1400" dirty="0" smtClean="0"/>
              <a:t>	b) bij goedkeuren van </a:t>
            </a:r>
            <a:r>
              <a:rPr lang="nl-NL" sz="1400" dirty="0" err="1" smtClean="0"/>
              <a:t>verstuffing</a:t>
            </a:r>
            <a:r>
              <a:rPr lang="nl-NL" sz="1400" dirty="0" smtClean="0"/>
              <a:t> van het </a:t>
            </a:r>
            <a:r>
              <a:rPr lang="nl-NL" sz="1400" dirty="0" smtClean="0"/>
              <a:t>IM</a:t>
            </a:r>
          </a:p>
          <a:p>
            <a:pPr>
              <a:buNone/>
            </a:pPr>
            <a:endParaRPr lang="nl-NL" sz="1400" dirty="0" smtClean="0"/>
          </a:p>
          <a:p>
            <a:pPr>
              <a:buNone/>
            </a:pPr>
            <a:r>
              <a:rPr lang="nl-NL" sz="1400" dirty="0" smtClean="0"/>
              <a:t>3.1 Moeten we pas een release uit gaan brengen als er voldoende gemeenten zijn die (in een convenant) zeggen dat ze er ook om gaan vragen?</a:t>
            </a:r>
          </a:p>
          <a:p>
            <a:pPr>
              <a:buNone/>
            </a:pPr>
            <a:r>
              <a:rPr lang="nl-NL" sz="1400" dirty="0" smtClean="0"/>
              <a:t>3.2 Moeten we pas een release uit gaan brengen als er voldoende leveranciers zijn die (in een convenant) zeggen dat ze het zullen gaan implementeren?</a:t>
            </a:r>
          </a:p>
          <a:p>
            <a:pPr>
              <a:buNone/>
            </a:pPr>
            <a:r>
              <a:rPr lang="nl-NL" sz="1400" dirty="0" smtClean="0"/>
              <a:t>4. Hoe gaan we om met </a:t>
            </a:r>
            <a:r>
              <a:rPr lang="nl-NL" sz="1400" dirty="0" err="1" smtClean="0"/>
              <a:t>minor-releases</a:t>
            </a:r>
            <a:r>
              <a:rPr lang="nl-NL" sz="1400" dirty="0" smtClean="0"/>
              <a:t>?</a:t>
            </a:r>
          </a:p>
          <a:p>
            <a:pPr>
              <a:buNone/>
            </a:pPr>
            <a:r>
              <a:rPr lang="nl-NL" sz="1400" dirty="0" smtClean="0"/>
              <a:t>5.1 Geeft het uitbrengen van RGBZ 2.0 met RSGB 2.0 problemen? </a:t>
            </a:r>
          </a:p>
          <a:p>
            <a:pPr>
              <a:buNone/>
            </a:pPr>
            <a:r>
              <a:rPr lang="nl-NL" sz="1400" dirty="0" smtClean="0"/>
              <a:t>5.2 Geeft het uitbrengen van </a:t>
            </a:r>
            <a:r>
              <a:rPr lang="nl-NL" sz="1400" dirty="0" err="1" smtClean="0"/>
              <a:t>StUF-ZKN</a:t>
            </a:r>
            <a:r>
              <a:rPr lang="nl-NL" sz="1400" dirty="0" smtClean="0"/>
              <a:t> 2.0 met StUF-3.10 problemen?</a:t>
            </a:r>
          </a:p>
          <a:p>
            <a:endParaRPr lang="nl-NL" sz="1400" dirty="0"/>
          </a:p>
        </p:txBody>
      </p:sp>
      <p:sp>
        <p:nvSpPr>
          <p:cNvPr id="4" name="Tijdelijke aanduiding voor dianummer 3"/>
          <p:cNvSpPr>
            <a:spLocks noGrp="1"/>
          </p:cNvSpPr>
          <p:nvPr>
            <p:ph type="sldNum" sz="quarter" idx="12"/>
          </p:nvPr>
        </p:nvSpPr>
        <p:spPr/>
        <p:txBody>
          <a:bodyPr/>
          <a:lstStyle/>
          <a:p>
            <a:fld id="{BD2E044F-0D5E-E942-AFC3-081FA31B288E}" type="slidenum">
              <a:rPr lang="nl-NL" smtClean="0"/>
              <a:pPr/>
              <a:t>9</a:t>
            </a:fld>
            <a:endParaRPr lang="nl-NL"/>
          </a:p>
        </p:txBody>
      </p:sp>
    </p:spTree>
  </p:cSld>
  <p:clrMapOvr>
    <a:masterClrMapping/>
  </p:clrMapOvr>
</p:sld>
</file>

<file path=ppt/theme/theme1.xml><?xml version="1.0" encoding="utf-8"?>
<a:theme xmlns:a="http://schemas.openxmlformats.org/drawingml/2006/main" name="KING - ppt template">
  <a:themeElements>
    <a:clrScheme name="King">
      <a:dk1>
        <a:srgbClr val="003258"/>
      </a:dk1>
      <a:lt1>
        <a:srgbClr val="FFFFFF"/>
      </a:lt1>
      <a:dk2>
        <a:srgbClr val="003359"/>
      </a:dk2>
      <a:lt2>
        <a:srgbClr val="FFFFFF"/>
      </a:lt2>
      <a:accent1>
        <a:srgbClr val="D84010"/>
      </a:accent1>
      <a:accent2>
        <a:srgbClr val="0078C8"/>
      </a:accent2>
      <a:accent3>
        <a:srgbClr val="003258"/>
      </a:accent3>
      <a:accent4>
        <a:srgbClr val="E3AB82"/>
      </a:accent4>
      <a:accent5>
        <a:srgbClr val="D0E8F8"/>
      </a:accent5>
      <a:accent6>
        <a:srgbClr val="707070"/>
      </a:accent6>
      <a:hlink>
        <a:srgbClr val="D84010"/>
      </a:hlink>
      <a:folHlink>
        <a:srgbClr val="800080"/>
      </a:folHlink>
    </a:clrScheme>
    <a:fontScheme name="King">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D84010"/>
        </a:solidFill>
        <a:ln w="9525" cap="flat" cmpd="sng" algn="ctr">
          <a:solidFill>
            <a:srgbClr val="003258"/>
          </a:solidFill>
          <a:prstDash val="solid"/>
          <a:round/>
          <a:headEnd type="none" w="med" len="med"/>
          <a:tailEnd type="none" w="med" len="med"/>
        </a:ln>
        <a:effectLst/>
        <a:extLst/>
      </a:spPr>
      <a:bodyPr vert="horz" wrap="squar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sz="2400" b="0" i="0" u="none" strike="noStrike" cap="none" normalizeH="0" baseline="0" dirty="0" err="1" smtClean="0">
            <a:ln>
              <a:noFill/>
            </a:ln>
            <a:solidFill>
              <a:schemeClr val="bg1"/>
            </a:solidFill>
            <a:effectLst/>
            <a:latin typeface="Arial" charset="0"/>
            <a:ea typeface="ＭＳ Ｐゴシック"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nl-NL" sz="2400" b="0" i="0" u="none" strike="noStrike" cap="none" normalizeH="0" baseline="0">
            <a:ln>
              <a:noFill/>
            </a:ln>
            <a:solidFill>
              <a:srgbClr val="000000"/>
            </a:solidFill>
            <a:effectLst/>
            <a:latin typeface="Arial" charset="0"/>
            <a:ea typeface="ＭＳ Ｐゴシック" charset="0"/>
            <a:cs typeface="Arial" charset="0"/>
          </a:defRPr>
        </a:defPPr>
      </a:lstStyle>
    </a:lnDef>
  </a:objectDefaults>
  <a:extraClrSchemeLst>
    <a:extraClrScheme>
      <a:clrScheme name="Standaardontwer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ardontwerp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ardontwerp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ardontwerp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ardontwerp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ardontwerp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ardontwerp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ardontwerp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ardontwerp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ardontwerp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ardontwerp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ardontwerp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King PowerPointsjabloon oranje 50% 130703.potx" id="{C388499A-9F65-41E0-8B86-8801C7A10313}" vid="{F203966B-1F90-4699-AC86-606ED79D6457}"/>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474C0CDC157714EA66FEA756576A70C" ma:contentTypeVersion="1" ma:contentTypeDescription="Een nieuw document maken." ma:contentTypeScope="" ma:versionID="1c3b4f65b9a1562adb8e64116e97b1de">
  <xsd:schema xmlns:xsd="http://www.w3.org/2001/XMLSchema" xmlns:p="http://schemas.microsoft.com/office/2006/metadata/properties" xmlns:ns1="http://schemas.microsoft.com/sharepoint/v3" targetNamespace="http://schemas.microsoft.com/office/2006/metadata/properties" ma:root="true" ma:fieldsID="006e98299f7278f1b16452afcf7c5616"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Begindatum van de planning" ma:description="" ma:hidden="true" ma:internalName="PublishingStartDate">
      <xsd:simpleType>
        <xsd:restriction base="dms:Unknown"/>
      </xsd:simpleType>
    </xsd:element>
    <xsd:element name="PublishingExpirationDate" ma:index="9" nillable="true" ma:displayName="Einddatum van de planning"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ma:readOnly="tru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3A10BF14-608B-4BFB-B4A5-2A0E8C03D4F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905433BE-80C5-4B2C-A16C-6990BC2E352B}">
  <ds:schemaRefs>
    <ds:schemaRef ds:uri="http://schemas.microsoft.com/sharepoint/v3/contenttype/forms"/>
  </ds:schemaRefs>
</ds:datastoreItem>
</file>

<file path=customXml/itemProps3.xml><?xml version="1.0" encoding="utf-8"?>
<ds:datastoreItem xmlns:ds="http://schemas.openxmlformats.org/officeDocument/2006/customXml" ds:itemID="{DA0594F1-E147-4737-8DE0-EB164E0CF540}">
  <ds:schemaRefs>
    <ds:schemaRef ds:uri="http://schemas.microsoft.com/office/2006/metadata/properties"/>
    <ds:schemaRef ds:uri="http://schemas.microsoft.com/sharepoint/v3"/>
  </ds:schemaRefs>
</ds:datastoreItem>
</file>

<file path=docProps/app.xml><?xml version="1.0" encoding="utf-8"?>
<Properties xmlns="http://schemas.openxmlformats.org/officeDocument/2006/extended-properties" xmlns:vt="http://schemas.openxmlformats.org/officeDocument/2006/docPropsVTypes">
  <Template>KING - ppt template</Template>
  <TotalTime>4266</TotalTime>
  <Words>859</Words>
  <Application>Microsoft Office PowerPoint</Application>
  <PresentationFormat>Diavoorstelling (4:3)</PresentationFormat>
  <Paragraphs>115</Paragraphs>
  <Slides>11</Slides>
  <Notes>2</Notes>
  <HiddenSlides>0</HiddenSlides>
  <MMClips>0</MMClips>
  <ScaleCrop>false</ScaleCrop>
  <HeadingPairs>
    <vt:vector size="4" baseType="variant">
      <vt:variant>
        <vt:lpstr>Thema</vt:lpstr>
      </vt:variant>
      <vt:variant>
        <vt:i4>1</vt:i4>
      </vt:variant>
      <vt:variant>
        <vt:lpstr>Diatitels</vt:lpstr>
      </vt:variant>
      <vt:variant>
        <vt:i4>11</vt:i4>
      </vt:variant>
    </vt:vector>
  </HeadingPairs>
  <TitlesOfParts>
    <vt:vector size="12" baseType="lpstr">
      <vt:lpstr>KING - ppt template</vt:lpstr>
      <vt:lpstr>Plaatjes bij  versie- en releasebeheer</vt:lpstr>
      <vt:lpstr>Volgorde van CI’s</vt:lpstr>
      <vt:lpstr>Dia 3</vt:lpstr>
      <vt:lpstr>Feiten -1 (?)</vt:lpstr>
      <vt:lpstr>Feiten -2 (?)</vt:lpstr>
      <vt:lpstr>Feiten-3 ?</vt:lpstr>
      <vt:lpstr>Feiten-4 (?)</vt:lpstr>
      <vt:lpstr>Wensen (?)</vt:lpstr>
      <vt:lpstr>Dia 9</vt:lpstr>
      <vt:lpstr>Dia 10</vt:lpstr>
      <vt:lpstr>Dia 11</vt:lpstr>
    </vt:vector>
  </TitlesOfParts>
  <Company>Ordina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Plaatjes bij  versie- en releasebeheer</dc:title>
  <dc:creator>Jan Campschroer</dc:creator>
  <cp:lastModifiedBy>Jan Campschroer</cp:lastModifiedBy>
  <cp:revision>5</cp:revision>
  <dcterms:created xsi:type="dcterms:W3CDTF">2014-05-05T18:16:22Z</dcterms:created>
  <dcterms:modified xsi:type="dcterms:W3CDTF">2014-05-22T09:28:15Z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0x010100B474C0CDC157714EA66FEA756576A70C</vt:lpwstr>
  </property>
</Properties>
</file>